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 autoAdjust="0"/>
    <p:restoredTop sz="90941" autoAdjust="0"/>
  </p:normalViewPr>
  <p:slideViewPr>
    <p:cSldViewPr snapToGrid="0" showGuides="1">
      <p:cViewPr>
        <p:scale>
          <a:sx n="75" d="100"/>
          <a:sy n="75" d="100"/>
        </p:scale>
        <p:origin x="1572" y="5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755F1DF1-623C-44E7-A547-F387E4105E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5053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7AD46B5-2FE9-4AC6-A777-2D09F0045A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1787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619B62-C4AF-4213-9FCA-C1B4BD54ED79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30139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69FD6-2AAB-4D86-AA18-E18A456F476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5F7BFA-DAC1-4569-962D-599AF4F1DE9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6F47FA-CBE9-4873-8088-77F2100664B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8A3429-F19A-4F62-8128-616FBD6E41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9521E-BC2B-4593-BF76-23B0D9AA7BA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55D45A-416F-4240-892B-8093704929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50FB69-8465-4E6E-BE90-C785AD9198D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3F474D-02C0-4556-B4EF-830858DF5AC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56E224-4EFB-4124-9542-2A859B096FD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0C8894-CAE3-4CCD-87C1-2A38FAEFBFB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95FD4-0153-42D3-89F0-FC69BB19820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234588F2-2EEC-4E2E-9727-4B86B4F1D87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6906" y="3255169"/>
            <a:ext cx="8358187" cy="33099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COI 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関係にある企業などとして、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 ①顧問：　　　　　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②株保有・利益：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③特許使用料：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④講演料：　　　　　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⑤原稿料：　　　　　　　　　　　　  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⑥受託研究・共同研究費：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⑦奨学寄付金：　 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⑧寄付講座所属：　　　　　　　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　⑨贈答品などの報酬：　　　　 　</a:t>
            </a: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73063"/>
            <a:ext cx="7772400" cy="2641600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13</a:t>
            </a: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回日本脆弱性骨折</a:t>
            </a:r>
            <a:b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ネットワーク学術集会</a:t>
            </a:r>
            <a:b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en-US" altLang="ja-JP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COI</a:t>
            </a:r>
            <a:r>
              <a:rPr lang="ja-JP" altLang="en-US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charset="-128"/>
              </a:rPr>
            </a:br>
            <a:r>
              <a:rPr lang="ja-JP" altLang="en-US" sz="2000" b="1" i="1" dirty="0">
                <a:solidFill>
                  <a:srgbClr val="FFFF1F"/>
                </a:solidFill>
                <a:ea typeface="ＭＳ Ｐゴシック" charset="-128"/>
              </a:rPr>
              <a:t>筆頭発表者名</a:t>
            </a:r>
            <a:endParaRPr lang="en-US" altLang="ja-JP" sz="2000" b="1" i="1" dirty="0">
              <a:solidFill>
                <a:srgbClr val="FFFF1F"/>
              </a:solidFill>
              <a:ea typeface="ＭＳ Ｐゴシック" charset="-128"/>
            </a:endParaRPr>
          </a:p>
        </p:txBody>
      </p:sp>
      <p:sp>
        <p:nvSpPr>
          <p:cNvPr id="4100" name="正方形/長方形 4"/>
          <p:cNvSpPr>
            <a:spLocks noChangeArrowheads="1"/>
          </p:cNvSpPr>
          <p:nvPr/>
        </p:nvSpPr>
        <p:spPr bwMode="auto">
          <a:xfrm>
            <a:off x="521677" y="132557"/>
            <a:ext cx="11148646" cy="642461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87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第13回日本脆弱性骨折 ネットワーク学術集会 COI 開示 　 筆頭発表者名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第51回日本成人病学会</dc:creator>
  <cp:lastModifiedBy>K1109</cp:lastModifiedBy>
  <cp:revision>98</cp:revision>
  <dcterms:created xsi:type="dcterms:W3CDTF">2000-09-04T17:39:07Z</dcterms:created>
  <dcterms:modified xsi:type="dcterms:W3CDTF">2026-02-02T06:43:03Z</dcterms:modified>
</cp:coreProperties>
</file>