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12192000" cy="6858000"/>
  <p:notesSz cx="6735763" cy="98663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188" autoAdjust="0"/>
    <p:restoredTop sz="96353" autoAdjust="0"/>
  </p:normalViewPr>
  <p:slideViewPr>
    <p:cSldViewPr snapToGrid="0" showGuides="1">
      <p:cViewPr varScale="1">
        <p:scale>
          <a:sx n="103" d="100"/>
          <a:sy n="103" d="100"/>
        </p:scale>
        <p:origin x="534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fld id="{995E6EA8-AB25-4490-85CF-C0FE6160C0F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094787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9375" y="739775"/>
            <a:ext cx="657701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fld id="{0873FF2D-AB01-4A18-96F4-D5FDBD6B458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23781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EB4CDBF-D12D-4546-89EE-A400323BB408}" type="slidenum">
              <a:rPr lang="en-US" altLang="ja-JP"/>
              <a:pPr/>
              <a:t>1</a:t>
            </a:fld>
            <a:endParaRPr lang="en-US" altLang="ja-JP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9375" y="739775"/>
            <a:ext cx="6577013" cy="3700463"/>
          </a:xfrm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16669437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D6DDCE5-9FA7-4FD0-B536-916777E9B8B4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107A19-7843-4459-B913-F7A5F4BD92E0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BE798D-087E-4C46-AF45-EF1F9BA4169E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00AA2D-3B04-46B3-8E8E-CAD6D49229A3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756F84-70C4-4767-A728-B4E5B9EB7C40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A89EEC-BAEE-4410-935D-71C81D8C404F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3049AD-BA92-438F-89EE-9F936248E5C4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63BD02-E473-4DA7-9586-DCA81312D4AF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03E99F-43E5-45BD-9992-4889D86D5C55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C49F50-39AD-41A1-AC7B-38FE0EC1EAC2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223C06-09F8-4496-8999-BDC9DAC46377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8185E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/>
            </a:lvl1pPr>
          </a:lstStyle>
          <a:p>
            <a:fld id="{A644FB78-EEBE-407D-BCAD-111B6CC0D171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9800" y="4108054"/>
            <a:ext cx="7772400" cy="1259813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altLang="ja-JP" sz="700" b="1" i="1" dirty="0">
              <a:solidFill>
                <a:srgbClr val="FFFF1F"/>
              </a:solidFill>
              <a:latin typeface="Arial" charset="0"/>
              <a:ea typeface="ＭＳ Ｐゴシック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ja-JP" altLang="en-US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演題発表に関連し、開示すべき</a:t>
            </a:r>
            <a:endParaRPr lang="en-US" altLang="ja-JP" b="1" dirty="0">
              <a:solidFill>
                <a:schemeClr val="bg1"/>
              </a:solidFill>
              <a:latin typeface="Arial" charset="0"/>
              <a:ea typeface="ＭＳ Ｐゴシック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altLang="ja-JP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COI</a:t>
            </a:r>
            <a:r>
              <a:rPr lang="ja-JP" altLang="en-US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 関係にある企業などはありません。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b="1" dirty="0">
              <a:solidFill>
                <a:schemeClr val="bg1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03ABF4D8-6AC2-F8DA-F51E-94E5A7752A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906463"/>
            <a:ext cx="7772400" cy="2641600"/>
          </a:xfrm>
          <a:prstGeom prst="rect">
            <a:avLst/>
          </a:prstGeom>
          <a:solidFill>
            <a:srgbClr val="000080"/>
          </a:solidFill>
          <a:ln w="9525">
            <a:solidFill>
              <a:srgbClr val="00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kumimoji="0" lang="ja-JP" altLang="en-US" b="1" kern="0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第</a:t>
            </a:r>
            <a:r>
              <a:rPr kumimoji="0" lang="en-US" altLang="ja-JP" b="1" kern="0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13</a:t>
            </a:r>
            <a:r>
              <a:rPr kumimoji="0" lang="ja-JP" altLang="en-US" b="1" kern="0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回日本脆弱性骨折</a:t>
            </a:r>
            <a:br>
              <a:rPr kumimoji="0" lang="ja-JP" altLang="en-US" b="1" kern="0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</a:br>
            <a:r>
              <a:rPr kumimoji="0" lang="ja-JP" altLang="en-US" b="1" kern="0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ネットワーク学術集会</a:t>
            </a:r>
            <a:br>
              <a:rPr kumimoji="0" lang="ja-JP" altLang="en-US" b="1" kern="0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</a:br>
            <a:r>
              <a:rPr kumimoji="0" lang="en-US" altLang="ja-JP" b="1" kern="0" dirty="0">
                <a:solidFill>
                  <a:schemeClr val="bg1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COI</a:t>
            </a:r>
            <a:r>
              <a:rPr kumimoji="0" lang="ja-JP" altLang="en-US" b="1" kern="0" dirty="0">
                <a:solidFill>
                  <a:schemeClr val="bg1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 </a:t>
            </a:r>
            <a:r>
              <a:rPr kumimoji="0" lang="ja-JP" altLang="en-US" b="1" kern="0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開示</a:t>
            </a:r>
            <a:br>
              <a:rPr kumimoji="0" lang="en-US" altLang="ja-JP" sz="3600" b="1" kern="0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</a:br>
            <a:r>
              <a:rPr kumimoji="0" lang="ja-JP" altLang="en-US" sz="1400" b="1" kern="0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　</a:t>
            </a:r>
            <a:br>
              <a:rPr kumimoji="0" lang="en-US" altLang="ja-JP" sz="2000" b="1" i="1" kern="0" dirty="0">
                <a:solidFill>
                  <a:srgbClr val="FFFF1F"/>
                </a:solidFill>
                <a:ea typeface="ＭＳ Ｐゴシック" charset="-128"/>
              </a:rPr>
            </a:br>
            <a:r>
              <a:rPr kumimoji="0" lang="ja-JP" altLang="en-US" sz="2000" b="1" i="1" kern="0" dirty="0">
                <a:solidFill>
                  <a:srgbClr val="FFFF1F"/>
                </a:solidFill>
                <a:ea typeface="ＭＳ Ｐゴシック" charset="-128"/>
              </a:rPr>
              <a:t>筆頭発表者名</a:t>
            </a:r>
            <a:endParaRPr kumimoji="0" lang="en-US" altLang="ja-JP" sz="2000" b="1" i="1" kern="0" dirty="0">
              <a:solidFill>
                <a:srgbClr val="FFFF1F"/>
              </a:solidFill>
              <a:ea typeface="ＭＳ Ｐゴシック" charset="-128"/>
            </a:endParaRPr>
          </a:p>
        </p:txBody>
      </p:sp>
      <p:sp>
        <p:nvSpPr>
          <p:cNvPr id="3" name="正方形/長方形 4">
            <a:extLst>
              <a:ext uri="{FF2B5EF4-FFF2-40B4-BE49-F238E27FC236}">
                <a16:creationId xmlns:a16="http://schemas.microsoft.com/office/drawing/2014/main" id="{D54F2570-D880-8FDD-CDF4-4A6F7175C8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1677" y="132557"/>
            <a:ext cx="11148646" cy="6424613"/>
          </a:xfrm>
          <a:prstGeom prst="rect">
            <a:avLst/>
          </a:prstGeom>
          <a:noFill/>
          <a:ln w="38100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eaLnBrk="1" hangingPunct="1"/>
            <a:endParaRPr kumimoji="0"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565</TotalTime>
  <Words>36</Words>
  <Application>Microsoft Office PowerPoint</Application>
  <PresentationFormat>ワイド画面</PresentationFormat>
  <Paragraphs>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Times New Roman</vt:lpstr>
      <vt:lpstr>Default Design</vt:lpstr>
      <vt:lpstr>PowerPoint プレゼンテーション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第51回日本成人病学会</dc:creator>
  <cp:lastModifiedBy>K1109</cp:lastModifiedBy>
  <cp:revision>100</cp:revision>
  <dcterms:created xsi:type="dcterms:W3CDTF">2000-09-04T17:39:07Z</dcterms:created>
  <dcterms:modified xsi:type="dcterms:W3CDTF">2026-02-02T06:42:28Z</dcterms:modified>
</cp:coreProperties>
</file>