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265" r:id="rId2"/>
  </p:sldIdLst>
  <p:sldSz cx="12192000" cy="6858000"/>
  <p:notesSz cx="6858000" cy="994568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52" userDrawn="1">
          <p15:clr>
            <a:srgbClr val="A4A3A4"/>
          </p15:clr>
        </p15:guide>
        <p15:guide id="2" pos="3889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1F"/>
    <a:srgbClr val="00FF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26"/>
  </p:normalViewPr>
  <p:slideViewPr>
    <p:cSldViewPr snapToGrid="0" showGuides="1">
      <p:cViewPr varScale="1">
        <p:scale>
          <a:sx n="102" d="100"/>
          <a:sy n="102" d="100"/>
        </p:scale>
        <p:origin x="834" y="102"/>
      </p:cViewPr>
      <p:guideLst>
        <p:guide orient="horz" pos="2152"/>
        <p:guide pos="388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 showFormatting="0"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984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861" tIns="45931" rIns="91861" bIns="45931" numCol="1" anchor="t" anchorCtr="0" compatLnSpc="1"/>
          <a:lstStyle>
            <a:lvl1pPr>
              <a:defRPr kumimoji="0" sz="1200">
                <a:ea typeface="+mn-ea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ja-JP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984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861" tIns="45931" rIns="91861" bIns="45931" numCol="1" anchor="t" anchorCtr="0" compatLnSpc="1"/>
          <a:lstStyle>
            <a:lvl1pPr algn="r">
              <a:defRPr kumimoji="0" sz="1200">
                <a:ea typeface="+mn-ea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ja-JP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7213"/>
            <a:ext cx="2971800" cy="4984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861" tIns="45931" rIns="91861" bIns="45931" numCol="1" anchor="b" anchorCtr="0" compatLnSpc="1"/>
          <a:lstStyle>
            <a:lvl1pPr>
              <a:defRPr kumimoji="0" sz="1200">
                <a:ea typeface="+mn-ea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ja-JP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9447213"/>
            <a:ext cx="2971800" cy="4984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861" tIns="45931" rIns="91861" bIns="45931" numCol="1" anchor="b" anchorCtr="0" compatLnSpc="1"/>
          <a:lstStyle/>
          <a:p>
            <a:pPr lvl="0" algn="r" eaLnBrk="1" hangingPunct="1"/>
            <a:fld id="{9A0DB2DC-4C9A-4742-B13C-FB6460FD3503}" type="slidenum">
              <a:rPr lang="en-US" altLang="ja-JP" sz="1200" dirty="0"/>
              <a:t>‹#›</a:t>
            </a:fld>
            <a:endParaRPr lang="en-US" altLang="ja-JP" sz="1200" dirty="0"/>
          </a:p>
        </p:txBody>
      </p:sp>
    </p:spTree>
    <p:extLst>
      <p:ext uri="{BB962C8B-B14F-4D97-AF65-F5344CB8AC3E}">
        <p14:creationId xmlns:p14="http://schemas.microsoft.com/office/powerpoint/2010/main" val="387733338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984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861" tIns="45931" rIns="91861" bIns="45931" numCol="1" anchor="t" anchorCtr="0" compatLnSpc="1"/>
          <a:lstStyle>
            <a:lvl1pPr>
              <a:defRPr kumimoji="0" sz="1200">
                <a:ea typeface="+mn-ea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ja-JP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984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861" tIns="45931" rIns="91861" bIns="45931" numCol="1" anchor="t" anchorCtr="0" compatLnSpc="1"/>
          <a:lstStyle>
            <a:lvl1pPr algn="r">
              <a:defRPr kumimoji="0" sz="1200">
                <a:ea typeface="+mn-ea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ja-JP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4100" name="Rectangle 4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" y="746125"/>
            <a:ext cx="6629400" cy="3730625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724400"/>
            <a:ext cx="5029200" cy="44751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861" tIns="45931" rIns="91861" bIns="45931" numCol="1" anchor="t" anchorCtr="0" compatLnSpc="1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ja-JP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Click to edit Master text styles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ja-JP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Second level</a:t>
            </a:r>
          </a:p>
          <a:p>
            <a:pPr marL="914400" marR="0" lvl="2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ja-JP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Third level</a:t>
            </a:r>
          </a:p>
          <a:p>
            <a:pPr marL="1371600" marR="0" lvl="3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ja-JP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Fourth level</a:t>
            </a:r>
          </a:p>
          <a:p>
            <a:pPr marL="1828800" marR="0" lvl="4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ja-JP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7213"/>
            <a:ext cx="2971800" cy="4984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861" tIns="45931" rIns="91861" bIns="45931" numCol="1" anchor="b" anchorCtr="0" compatLnSpc="1"/>
          <a:lstStyle>
            <a:lvl1pPr>
              <a:defRPr kumimoji="0" sz="1200">
                <a:ea typeface="+mn-ea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ja-JP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9447213"/>
            <a:ext cx="2971800" cy="4984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861" tIns="45931" rIns="91861" bIns="45931" numCol="1" anchor="b" anchorCtr="0" compatLnSpc="1"/>
          <a:lstStyle/>
          <a:p>
            <a:pPr lvl="0" algn="r" eaLnBrk="1" hangingPunct="1"/>
            <a:fld id="{9A0DB2DC-4C9A-4742-B13C-FB6460FD3503}" type="slidenum">
              <a:rPr lang="en-US" altLang="ja-JP" sz="1200" dirty="0"/>
              <a:t>‹#›</a:t>
            </a:fld>
            <a:endParaRPr lang="en-US" altLang="ja-JP" sz="1200" dirty="0"/>
          </a:p>
        </p:txBody>
      </p:sp>
    </p:spTree>
    <p:extLst>
      <p:ext uri="{BB962C8B-B14F-4D97-AF65-F5344CB8AC3E}">
        <p14:creationId xmlns:p14="http://schemas.microsoft.com/office/powerpoint/2010/main" val="3837876935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 txBox="1">
            <a:spLocks noGrp="1" noChangeArrowheads="1"/>
          </p:cNvSpPr>
          <p:nvPr>
            <p:ph type="sldNum" sz="quarter"/>
          </p:nvPr>
        </p:nvSpPr>
        <p:spPr bwMode="auto"/>
        <p:txBody>
          <a:bodyPr wrap="square" lIns="91861" tIns="45931" rIns="91861" bIns="45931" numCol="1" anchor="b" anchorCtr="0" compatLnSpc="1"/>
          <a:lstStyle/>
          <a:p>
            <a:pPr lvl="0" algn="r" eaLnBrk="1" hangingPunct="1"/>
            <a:fld id="{9A0DB2DC-4C9A-4742-B13C-FB6460FD3503}" type="slidenum">
              <a:rPr lang="en-US" altLang="ja-JP" sz="1200" dirty="0"/>
              <a:t>1</a:t>
            </a:fld>
            <a:endParaRPr lang="en-US" altLang="ja-JP" sz="1200" dirty="0"/>
          </a:p>
        </p:txBody>
      </p:sp>
      <p:sp>
        <p:nvSpPr>
          <p:cNvPr id="6147" name="Rectangle 2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" y="746125"/>
            <a:ext cx="6629400" cy="3730625"/>
          </a:xfrm>
        </p:spPr>
      </p:sp>
      <p:sp>
        <p:nvSpPr>
          <p:cNvPr id="6148" name="Rectangle 3"/>
          <p:cNvSpPr>
            <a:spLocks noGrp="1"/>
          </p:cNvSpPr>
          <p:nvPr>
            <p:ph type="body" idx="1"/>
          </p:nvPr>
        </p:nvSpPr>
        <p:spPr/>
        <p:txBody>
          <a:bodyPr wrap="square" lIns="91861" tIns="45931" rIns="91861" bIns="45931" anchor="t"/>
          <a:lstStyle/>
          <a:p>
            <a:pPr lvl="0" eaLnBrk="1" hangingPunct="1"/>
            <a:endParaRPr lang="ja-JP" altLang="ja-JP" dirty="0">
              <a:ea typeface="ＭＳ Ｐゴシック" panose="020B060007020508020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496658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>
              <a:defRPr/>
            </a:pPr>
            <a:endParaRPr kumimoji="1" lang="en-US" altLang="ja-JP"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>
              <a:defRPr/>
            </a:pPr>
            <a:endParaRPr kumimoji="1" lang="en-US" altLang="ja-JP"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 eaLnBrk="1" hangingPunct="1"/>
            <a:fld id="{9A0DB2DC-4C9A-4742-B13C-FB6460FD3503}" type="slidenum">
              <a:rPr lang="en-US" altLang="ja-JP" sz="1200" smtClean="0">
                <a:solidFill>
                  <a:srgbClr val="898989"/>
                </a:solidFill>
              </a:rPr>
              <a:t>‹#›</a:t>
            </a:fld>
            <a:endParaRPr lang="en-US" altLang="ja-JP" sz="1200" dirty="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26713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>
              <a:defRPr/>
            </a:pPr>
            <a:endParaRPr kumimoji="1" lang="en-US" altLang="ja-JP"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>
              <a:defRPr/>
            </a:pPr>
            <a:endParaRPr kumimoji="1" lang="en-US" altLang="ja-JP"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 eaLnBrk="1" hangingPunct="1"/>
            <a:fld id="{9A0DB2DC-4C9A-4742-B13C-FB6460FD3503}" type="slidenum">
              <a:rPr lang="en-US" altLang="ja-JP" sz="1200" smtClean="0">
                <a:solidFill>
                  <a:srgbClr val="898989"/>
                </a:solidFill>
              </a:rPr>
              <a:t>‹#›</a:t>
            </a:fld>
            <a:endParaRPr lang="en-US" altLang="ja-JP" sz="1200" dirty="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3632159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>
              <a:defRPr/>
            </a:pPr>
            <a:endParaRPr kumimoji="1" lang="en-US" altLang="ja-JP"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>
              <a:defRPr/>
            </a:pPr>
            <a:endParaRPr kumimoji="1" lang="en-US" altLang="ja-JP"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 eaLnBrk="1" hangingPunct="1"/>
            <a:fld id="{9A0DB2DC-4C9A-4742-B13C-FB6460FD3503}" type="slidenum">
              <a:rPr lang="en-US" altLang="ja-JP" sz="1200" smtClean="0">
                <a:solidFill>
                  <a:srgbClr val="898989"/>
                </a:solidFill>
              </a:rPr>
              <a:t>‹#›</a:t>
            </a:fld>
            <a:endParaRPr lang="en-US" altLang="ja-JP" sz="1200" dirty="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56202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>
              <a:defRPr/>
            </a:pPr>
            <a:endParaRPr kumimoji="1" lang="en-US" altLang="ja-JP"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>
              <a:defRPr/>
            </a:pPr>
            <a:endParaRPr kumimoji="1" lang="en-US" altLang="ja-JP"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 eaLnBrk="1" hangingPunct="1"/>
            <a:fld id="{9A0DB2DC-4C9A-4742-B13C-FB6460FD3503}" type="slidenum">
              <a:rPr lang="en-US" altLang="ja-JP" sz="1200" smtClean="0">
                <a:solidFill>
                  <a:srgbClr val="898989"/>
                </a:solidFill>
              </a:rPr>
              <a:t>‹#›</a:t>
            </a:fld>
            <a:endParaRPr lang="en-US" altLang="ja-JP" sz="1200" dirty="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3732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>
              <a:defRPr/>
            </a:pPr>
            <a:endParaRPr kumimoji="1" lang="en-US" altLang="ja-JP"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>
              <a:defRPr/>
            </a:pPr>
            <a:endParaRPr kumimoji="1" lang="en-US" altLang="ja-JP"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 eaLnBrk="1" hangingPunct="1"/>
            <a:fld id="{9A0DB2DC-4C9A-4742-B13C-FB6460FD3503}" type="slidenum">
              <a:rPr lang="en-US" altLang="ja-JP" sz="1200" smtClean="0">
                <a:solidFill>
                  <a:srgbClr val="898989"/>
                </a:solidFill>
              </a:rPr>
              <a:t>‹#›</a:t>
            </a:fld>
            <a:endParaRPr lang="en-US" altLang="ja-JP" sz="1200" dirty="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48901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>
              <a:defRPr/>
            </a:pPr>
            <a:endParaRPr kumimoji="1" lang="en-US" altLang="ja-JP"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>
              <a:defRPr/>
            </a:pPr>
            <a:endParaRPr kumimoji="1" lang="en-US" altLang="ja-JP"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 eaLnBrk="1" hangingPunct="1"/>
            <a:fld id="{9A0DB2DC-4C9A-4742-B13C-FB6460FD3503}" type="slidenum">
              <a:rPr lang="en-US" altLang="ja-JP" sz="1200" smtClean="0">
                <a:solidFill>
                  <a:srgbClr val="898989"/>
                </a:solidFill>
              </a:rPr>
              <a:t>‹#›</a:t>
            </a:fld>
            <a:endParaRPr lang="en-US" altLang="ja-JP" sz="1200" dirty="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78179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>
              <a:defRPr/>
            </a:pPr>
            <a:endParaRPr kumimoji="1" lang="en-US" altLang="ja-JP"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>
              <a:defRPr/>
            </a:pPr>
            <a:endParaRPr kumimoji="1" lang="en-US" altLang="ja-JP"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 eaLnBrk="1" hangingPunct="1"/>
            <a:fld id="{9A0DB2DC-4C9A-4742-B13C-FB6460FD3503}" type="slidenum">
              <a:rPr lang="en-US" altLang="ja-JP" sz="1200" smtClean="0">
                <a:solidFill>
                  <a:srgbClr val="898989"/>
                </a:solidFill>
              </a:rPr>
              <a:t>‹#›</a:t>
            </a:fld>
            <a:endParaRPr lang="en-US" altLang="ja-JP" sz="1200" dirty="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00898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>
              <a:defRPr/>
            </a:pPr>
            <a:endParaRPr kumimoji="1" lang="en-US" altLang="ja-JP"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>
              <a:defRPr/>
            </a:pPr>
            <a:endParaRPr kumimoji="1" lang="en-US" altLang="ja-JP"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 eaLnBrk="1" hangingPunct="1"/>
            <a:fld id="{9A0DB2DC-4C9A-4742-B13C-FB6460FD3503}" type="slidenum">
              <a:rPr lang="en-US" altLang="ja-JP" sz="1200" smtClean="0">
                <a:solidFill>
                  <a:srgbClr val="898989"/>
                </a:solidFill>
              </a:rPr>
              <a:t>‹#›</a:t>
            </a:fld>
            <a:endParaRPr lang="en-US" altLang="ja-JP" sz="1200" dirty="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42315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>
              <a:defRPr/>
            </a:pPr>
            <a:endParaRPr kumimoji="1" lang="en-US" altLang="ja-JP"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>
              <a:defRPr/>
            </a:pPr>
            <a:endParaRPr kumimoji="1" lang="en-US" altLang="ja-JP"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 eaLnBrk="1" hangingPunct="1"/>
            <a:fld id="{9A0DB2DC-4C9A-4742-B13C-FB6460FD3503}" type="slidenum">
              <a:rPr lang="en-US" altLang="ja-JP" sz="1200" smtClean="0">
                <a:solidFill>
                  <a:srgbClr val="898989"/>
                </a:solidFill>
              </a:rPr>
              <a:t>‹#›</a:t>
            </a:fld>
            <a:endParaRPr lang="en-US" altLang="ja-JP" sz="1200" dirty="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9709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>
              <a:defRPr/>
            </a:pPr>
            <a:endParaRPr kumimoji="1" lang="en-US" altLang="ja-JP"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>
              <a:defRPr/>
            </a:pPr>
            <a:endParaRPr kumimoji="1" lang="en-US" altLang="ja-JP"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 eaLnBrk="1" hangingPunct="1"/>
            <a:fld id="{9A0DB2DC-4C9A-4742-B13C-FB6460FD3503}" type="slidenum">
              <a:rPr lang="en-US" altLang="ja-JP" sz="1200" smtClean="0">
                <a:solidFill>
                  <a:srgbClr val="898989"/>
                </a:solidFill>
              </a:rPr>
              <a:t>‹#›</a:t>
            </a:fld>
            <a:endParaRPr lang="en-US" altLang="ja-JP" sz="1200" dirty="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5580056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>
              <a:defRPr/>
            </a:pPr>
            <a:endParaRPr kumimoji="1" lang="en-US" altLang="ja-JP"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>
              <a:defRPr/>
            </a:pPr>
            <a:endParaRPr kumimoji="1" lang="en-US" altLang="ja-JP"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 eaLnBrk="1" hangingPunct="1"/>
            <a:fld id="{9A0DB2DC-4C9A-4742-B13C-FB6460FD3503}" type="slidenum">
              <a:rPr lang="en-US" altLang="ja-JP" sz="1200" smtClean="0">
                <a:solidFill>
                  <a:srgbClr val="898989"/>
                </a:solidFill>
              </a:rPr>
              <a:t>‹#›</a:t>
            </a:fld>
            <a:endParaRPr lang="en-US" altLang="ja-JP" sz="1200" dirty="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79409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>
              <a:defRPr/>
            </a:pPr>
            <a:endParaRPr kumimoji="1" lang="en-US" altLang="ja-JP"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>
              <a:defRPr/>
            </a:pPr>
            <a:endParaRPr kumimoji="1" lang="en-US" altLang="ja-JP"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vl="0" algn="r" eaLnBrk="1" hangingPunct="1"/>
            <a:fld id="{9A0DB2DC-4C9A-4742-B13C-FB6460FD3503}" type="slidenum">
              <a:rPr lang="en-US" altLang="ja-JP" sz="1200" smtClean="0">
                <a:solidFill>
                  <a:srgbClr val="898989"/>
                </a:solidFill>
              </a:rPr>
              <a:t>‹#›</a:t>
            </a:fld>
            <a:endParaRPr lang="en-US" altLang="ja-JP" sz="1200" dirty="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16361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3072765" y="4723607"/>
            <a:ext cx="6723380" cy="1080135"/>
          </a:xfrm>
        </p:spPr>
        <p:txBody>
          <a:bodyPr vert="horz" wrap="square" lIns="68580" tIns="34290" rIns="68580" bIns="34290" numCol="1" rtlCol="0" anchor="t" anchorCtr="0" compatLnSpc="1">
            <a:noAutofit/>
          </a:bodyPr>
          <a:lstStyle/>
          <a:p>
            <a:pPr marL="0" indent="0" algn="ctr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ja-JP" altLang="en-US" b="1" dirty="0">
                <a:solidFill>
                  <a:prstClr val="white"/>
                </a:solidFill>
                <a:latin typeface="+mj-ea"/>
                <a:ea typeface="+mj-ea"/>
              </a:rPr>
              <a:t>　</a:t>
            </a:r>
            <a:r>
              <a:rPr lang="ja-JP" altLang="en-US" b="1" dirty="0">
                <a:latin typeface="+mj-ea"/>
                <a:ea typeface="+mj-ea"/>
              </a:rPr>
              <a:t>私が発表する今回の演題について</a:t>
            </a:r>
            <a:endParaRPr lang="en-US" altLang="ja-JP" b="1" dirty="0">
              <a:latin typeface="+mj-ea"/>
              <a:ea typeface="+mj-ea"/>
            </a:endParaRPr>
          </a:p>
          <a:p>
            <a:pPr marL="0" indent="0" algn="ctr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ja-JP" altLang="en-US" b="1" dirty="0">
                <a:latin typeface="+mj-ea"/>
                <a:ea typeface="+mj-ea"/>
              </a:rPr>
              <a:t>　開示すべきＣＯＩはありません。</a:t>
            </a:r>
            <a:endParaRPr lang="en-US" altLang="ja-JP" b="1" dirty="0">
              <a:latin typeface="+mj-ea"/>
              <a:ea typeface="+mj-ea"/>
            </a:endParaRPr>
          </a:p>
          <a:p>
            <a:pPr marL="0" indent="0" algn="ctr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en-US" altLang="ja-JP" b="1" dirty="0">
              <a:latin typeface="+mj-ea"/>
              <a:ea typeface="+mj-ea"/>
            </a:endParaRPr>
          </a:p>
        </p:txBody>
      </p:sp>
      <p:sp>
        <p:nvSpPr>
          <p:cNvPr id="3075" name="正方形/長方形 4"/>
          <p:cNvSpPr/>
          <p:nvPr/>
        </p:nvSpPr>
        <p:spPr>
          <a:xfrm>
            <a:off x="204282" y="107950"/>
            <a:ext cx="11848288" cy="6617970"/>
          </a:xfrm>
          <a:prstGeom prst="rect">
            <a:avLst/>
          </a:prstGeom>
          <a:noFill/>
          <a:ln w="38100" cap="flat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>
              <a:spcBef>
                <a:spcPct val="0"/>
              </a:spcBef>
              <a:buNone/>
            </a:pPr>
            <a:endParaRPr lang="ja-JP" altLang="en-US" sz="1800" dirty="0">
              <a:latin typeface="Times New Roman" panose="02020603050405020304" pitchFamily="18" charset="0"/>
              <a:ea typeface="ＭＳ Ｐゴシック" panose="020B0600070205080204" charset="-128"/>
            </a:endParaRPr>
          </a:p>
        </p:txBody>
      </p:sp>
      <p:sp>
        <p:nvSpPr>
          <p:cNvPr id="3076" name="正方形/長方形 7"/>
          <p:cNvSpPr/>
          <p:nvPr/>
        </p:nvSpPr>
        <p:spPr>
          <a:xfrm>
            <a:off x="2263140" y="2995195"/>
            <a:ext cx="7533005" cy="138366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>
              <a:spcBef>
                <a:spcPct val="0"/>
              </a:spcBef>
              <a:buNone/>
            </a:pPr>
            <a:r>
              <a:rPr lang="ja-JP" altLang="en-US" sz="2800" b="1" dirty="0">
                <a:latin typeface="HGP創英角ｺﾞｼｯｸUB" panose="020B0A00000000000000" pitchFamily="50" charset="-128"/>
                <a:ea typeface="HGP創英角ｺﾞｼｯｸUB" panose="020B0A00000000000000" pitchFamily="50" charset="-128"/>
              </a:rPr>
              <a:t>演題名：　</a:t>
            </a:r>
            <a:endParaRPr lang="en-US" altLang="ja-JP" sz="2800" b="1" dirty="0">
              <a:latin typeface="HGP創英角ｺﾞｼｯｸUB" panose="020B0A00000000000000" pitchFamily="50" charset="-128"/>
              <a:ea typeface="HGP創英角ｺﾞｼｯｸUB" panose="020B0A00000000000000" pitchFamily="50" charset="-128"/>
            </a:endParaRPr>
          </a:p>
          <a:p>
            <a:pPr marL="0" indent="0">
              <a:spcBef>
                <a:spcPct val="0"/>
              </a:spcBef>
              <a:buNone/>
            </a:pPr>
            <a:endParaRPr lang="en-US" altLang="ja-JP" sz="2800" b="1" dirty="0">
              <a:latin typeface="HGP創英角ｺﾞｼｯｸUB" panose="020B0A00000000000000" pitchFamily="50" charset="-128"/>
              <a:ea typeface="HGP創英角ｺﾞｼｯｸUB" panose="020B0A00000000000000" pitchFamily="50" charset="-128"/>
            </a:endParaRPr>
          </a:p>
          <a:p>
            <a:pPr marL="0" indent="0">
              <a:spcBef>
                <a:spcPct val="0"/>
              </a:spcBef>
              <a:buNone/>
            </a:pPr>
            <a:r>
              <a:rPr lang="ja-JP" altLang="en-US" sz="2800" b="1" dirty="0">
                <a:latin typeface="HGP創英角ｺﾞｼｯｸUB" panose="020B0A00000000000000" pitchFamily="50" charset="-128"/>
                <a:ea typeface="HGP創英角ｺﾞｼｯｸUB" panose="020B0A00000000000000" pitchFamily="50" charset="-128"/>
              </a:rPr>
              <a:t>筆頭演者名：　　</a:t>
            </a:r>
          </a:p>
        </p:txBody>
      </p:sp>
      <p:sp>
        <p:nvSpPr>
          <p:cNvPr id="3077" name="正方形/長方形 9"/>
          <p:cNvSpPr/>
          <p:nvPr/>
        </p:nvSpPr>
        <p:spPr>
          <a:xfrm>
            <a:off x="3200400" y="1216819"/>
            <a:ext cx="5870972" cy="3683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>
              <a:spcBef>
                <a:spcPct val="0"/>
              </a:spcBef>
              <a:buNone/>
            </a:pPr>
            <a:r>
              <a:rPr lang="ja-JP" altLang="en-US" sz="1800" b="1" dirty="0">
                <a:solidFill>
                  <a:schemeClr val="bg1"/>
                </a:solidFill>
                <a:latin typeface="HGP創英角ｺﾞｼｯｸUB" panose="020B0A00000000000000" pitchFamily="50" charset="-128"/>
                <a:ea typeface="HGP創英角ｺﾞｼｯｸUB" panose="020B0A00000000000000" pitchFamily="50" charset="-128"/>
              </a:rPr>
              <a:t>　　</a:t>
            </a:r>
            <a:endParaRPr lang="en-US" altLang="ja-JP" sz="1800" b="1" dirty="0">
              <a:solidFill>
                <a:schemeClr val="bg1"/>
              </a:solidFill>
              <a:latin typeface="HGP創英角ｺﾞｼｯｸUB" panose="020B0A00000000000000" pitchFamily="50" charset="-128"/>
              <a:ea typeface="HGP創英角ｺﾞｼｯｸUB" panose="020B0A00000000000000" pitchFamily="50" charset="-128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2105025" y="1054258"/>
            <a:ext cx="8098790" cy="13220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ja-JP" altLang="en-US" sz="4000" kern="0" dirty="0">
                <a:latin typeface="+mj-ea"/>
                <a:ea typeface="+mj-ea"/>
                <a:cs typeface="+mn-cs"/>
              </a:rPr>
              <a:t>第</a:t>
            </a:r>
            <a:r>
              <a:rPr kumimoji="1" lang="en-US" altLang="ja-JP" sz="4000" kern="0" dirty="0">
                <a:latin typeface="+mj-ea"/>
                <a:ea typeface="+mj-ea"/>
                <a:cs typeface="+mn-cs"/>
              </a:rPr>
              <a:t>18</a:t>
            </a:r>
            <a:r>
              <a:rPr kumimoji="1" lang="ja-JP" altLang="en-US" sz="4000" kern="0" dirty="0">
                <a:latin typeface="+mj-ea"/>
                <a:ea typeface="+mj-ea"/>
                <a:cs typeface="+mn-cs"/>
              </a:rPr>
              <a:t>回看護実践学会学術集会</a:t>
            </a:r>
            <a:endParaRPr kumimoji="1" lang="ja-JP" altLang="en-US" sz="4000" kern="100" dirty="0">
              <a:latin typeface="+mj-ea"/>
              <a:ea typeface="+mj-ea"/>
              <a:cs typeface="+mn-cs"/>
            </a:endParaRPr>
          </a:p>
          <a:p>
            <a:pPr algn="ctr" rt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ja-JP" altLang="en-US" sz="4000" kern="0" dirty="0">
                <a:latin typeface="+mj-ea"/>
                <a:ea typeface="+mj-ea"/>
                <a:cs typeface="+mn-cs"/>
              </a:rPr>
              <a:t>ＣＯＩ開示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4</TotalTime>
  <Words>34</Words>
  <Application>Microsoft Office PowerPoint</Application>
  <PresentationFormat>ワイド画面</PresentationFormat>
  <Paragraphs>9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HGP創英角ｺﾞｼｯｸUB</vt:lpstr>
      <vt:lpstr>ＭＳ Ｐゴシック</vt:lpstr>
      <vt:lpstr>Arial</vt:lpstr>
      <vt:lpstr>Calibri</vt:lpstr>
      <vt:lpstr>Calibri Light</vt:lpstr>
      <vt:lpstr>Times New Roman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00250</dc:creator>
  <cp:lastModifiedBy>ns</cp:lastModifiedBy>
  <cp:revision>97</cp:revision>
  <cp:lastPrinted>2018-07-11T01:58:32Z</cp:lastPrinted>
  <dcterms:created xsi:type="dcterms:W3CDTF">2000-09-04T17:39:07Z</dcterms:created>
  <dcterms:modified xsi:type="dcterms:W3CDTF">2025-06-23T00:47:58Z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1041-10.8.0.6186</vt:lpwstr>
  </property>
</Properties>
</file>