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26"/>
  </p:normalViewPr>
  <p:slideViewPr>
    <p:cSldViewPr snapToGrid="0" showGuides="1">
      <p:cViewPr varScale="1">
        <p:scale>
          <a:sx n="79" d="100"/>
          <a:sy n="79" d="100"/>
        </p:scale>
        <p:origin x="821" y="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6198" cy="7619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t" anchorCtr="0" compatLnSpc="1"/>
          <a:lstStyle>
            <a:lvl1pPr>
              <a:defRPr kumimoji="0" sz="1200"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t" anchorCtr="0" compatLnSpc="1"/>
          <a:lstStyle>
            <a:lvl1pPr algn="r">
              <a:defRPr kumimoji="0" sz="1200">
                <a:ea typeface="+mn-ea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7213"/>
            <a:ext cx="2971800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b" anchorCtr="0" compatLnSpc="1"/>
          <a:lstStyle>
            <a:lvl1pPr>
              <a:defRPr kumimoji="0" sz="1200"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447213"/>
            <a:ext cx="2971800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b" anchorCtr="0" compatLnSpc="1"/>
          <a:lstStyle/>
          <a:p>
            <a:pPr lvl="0" algn="r" eaLnBrk="1" fontAlgn="base" hangingPunct="1"/>
            <a:fld id="{9A0DB2DC-4C9A-4742-B13C-FB6460FD3503}" type="slidenum">
              <a:rPr lang="en-US" altLang="ja-JP" sz="1200" strike="noStrike" noProof="1" dirty="0">
                <a:latin typeface="Times New Roman" panose="02020603050405020304" pitchFamily="18" charset="0"/>
                <a:ea typeface="ＭＳ Ｐゴシック" panose="020B0600070205080204" charset="-128"/>
                <a:cs typeface="+mn-ea"/>
              </a:rPr>
              <a:t>‹#›</a:t>
            </a:fld>
            <a:endParaRPr lang="en-US" altLang="ja-JP" sz="1200" strike="noStrike" noProof="1"/>
          </a:p>
        </p:txBody>
      </p:sp>
    </p:spTree>
    <p:extLst>
      <p:ext uri="{BB962C8B-B14F-4D97-AF65-F5344CB8AC3E}">
        <p14:creationId xmlns:p14="http://schemas.microsoft.com/office/powerpoint/2010/main" val="20647674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t" anchorCtr="0" compatLnSpc="1"/>
          <a:lstStyle>
            <a:lvl1pPr>
              <a:defRPr kumimoji="0" sz="1200"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t" anchorCtr="0" compatLnSpc="1"/>
          <a:lstStyle>
            <a:lvl1pPr algn="r">
              <a:defRPr kumimoji="0" sz="1200">
                <a:ea typeface="+mn-ea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076" name="Rectangle 4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" y="746125"/>
            <a:ext cx="6629400" cy="3730625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4400"/>
            <a:ext cx="5029200" cy="44751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Click to edit Master text styles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Second level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Third level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Fourth level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7213"/>
            <a:ext cx="2971800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b" anchorCtr="0" compatLnSpc="1"/>
          <a:lstStyle>
            <a:lvl1pPr>
              <a:defRPr kumimoji="0" sz="1200"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447213"/>
            <a:ext cx="2971800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b" anchorCtr="0" compatLnSpc="1"/>
          <a:lstStyle/>
          <a:p>
            <a:pPr lvl="0" algn="r" eaLnBrk="1" fontAlgn="base" hangingPunct="1"/>
            <a:fld id="{9A0DB2DC-4C9A-4742-B13C-FB6460FD3503}" type="slidenum">
              <a:rPr lang="en-US" altLang="ja-JP" sz="1200" strike="noStrike" noProof="1" dirty="0">
                <a:latin typeface="Times New Roman" panose="02020603050405020304" pitchFamily="18" charset="0"/>
                <a:ea typeface="ＭＳ Ｐゴシック" panose="020B0600070205080204" charset="-128"/>
                <a:cs typeface="+mn-ea"/>
              </a:rPr>
              <a:t>‹#›</a:t>
            </a:fld>
            <a:endParaRPr lang="en-US" altLang="ja-JP" sz="1200" strike="noStrike" noProof="1"/>
          </a:p>
        </p:txBody>
      </p:sp>
    </p:spTree>
    <p:extLst>
      <p:ext uri="{BB962C8B-B14F-4D97-AF65-F5344CB8AC3E}">
        <p14:creationId xmlns:p14="http://schemas.microsoft.com/office/powerpoint/2010/main" val="92129196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/>
          </p:cNvSpPr>
          <p:nvPr>
            <p:ph type="sldNum" sz="quarter"/>
          </p:nvPr>
        </p:nvSpPr>
        <p:spPr>
          <a:xfrm>
            <a:off x="3886200" y="9447213"/>
            <a:ext cx="2971800" cy="49847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861" tIns="45931" rIns="91861" bIns="45931" anchor="b"/>
          <a:lstStyle/>
          <a:p>
            <a:pPr lvl="0" indent="0" algn="r"/>
            <a:fld id="{9A0DB2DC-4C9A-4742-B13C-FB6460FD3503}" type="slidenum">
              <a:rPr lang="en-US" altLang="ja-JP" sz="1200" dirty="0"/>
              <a:t>1</a:t>
            </a:fld>
            <a:endParaRPr lang="en-US" altLang="ja-JP" sz="1200" dirty="0"/>
          </a:p>
        </p:txBody>
      </p:sp>
      <p:sp>
        <p:nvSpPr>
          <p:cNvPr id="5122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" y="746125"/>
            <a:ext cx="6629400" cy="3730625"/>
          </a:xfrm>
          <a:ln/>
        </p:spPr>
      </p:sp>
      <p:sp>
        <p:nvSpPr>
          <p:cNvPr id="5123" name="Rectangle 3"/>
          <p:cNvSpPr>
            <a:spLocks noGrp="1"/>
          </p:cNvSpPr>
          <p:nvPr>
            <p:ph type="body"/>
          </p:nvPr>
        </p:nvSpPr>
        <p:spPr>
          <a:ln/>
        </p:spPr>
        <p:txBody>
          <a:bodyPr wrap="square" lIns="91861" tIns="45931" rIns="91861" bIns="45931" anchor="t"/>
          <a:lstStyle/>
          <a:p>
            <a:pPr lvl="0" eaLnBrk="1" hangingPunct="1"/>
            <a:endParaRPr lang="ja-JP" altLang="ja-JP" dirty="0">
              <a:ea typeface="ＭＳ Ｐゴシック" panose="020B060007020508020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8758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>
              <a:defRPr/>
            </a:pPr>
            <a:endParaRPr kumimoji="1" lang="en-US" altLang="ja-JP"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endParaRPr kumimoji="1" lang="en-US" altLang="ja-JP"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ja-JP" sz="1200" strike="noStrike" noProof="1" smtClean="0">
                <a:solidFill>
                  <a:srgbClr val="898989"/>
                </a:solidFill>
                <a:latin typeface="Times New Roman" panose="02020603050405020304" pitchFamily="18" charset="0"/>
                <a:ea typeface="ＭＳ Ｐゴシック" panose="020B0600070205080204" charset="-128"/>
                <a:cs typeface="+mn-ea"/>
              </a:rPr>
              <a:t>‹#›</a:t>
            </a:fld>
            <a:endParaRPr lang="en-US" altLang="ja-JP" sz="1200" strike="noStrike" noProof="1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865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>
              <a:defRPr/>
            </a:pPr>
            <a:endParaRPr kumimoji="1" lang="en-US" altLang="ja-JP"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endParaRPr kumimoji="1" lang="en-US" altLang="ja-JP"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ja-JP" sz="1200" strike="noStrike" noProof="1" smtClean="0">
                <a:solidFill>
                  <a:srgbClr val="898989"/>
                </a:solidFill>
                <a:latin typeface="Times New Roman" panose="02020603050405020304" pitchFamily="18" charset="0"/>
                <a:ea typeface="ＭＳ Ｐゴシック" panose="020B0600070205080204" charset="-128"/>
                <a:cs typeface="+mn-ea"/>
              </a:rPr>
              <a:t>‹#›</a:t>
            </a:fld>
            <a:endParaRPr lang="en-US" altLang="ja-JP" sz="1200" strike="noStrike" noProof="1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19777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>
              <a:defRPr/>
            </a:pPr>
            <a:endParaRPr kumimoji="1" lang="en-US" altLang="ja-JP"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endParaRPr kumimoji="1" lang="en-US" altLang="ja-JP"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ja-JP" sz="1200" strike="noStrike" noProof="1" smtClean="0">
                <a:solidFill>
                  <a:srgbClr val="898989"/>
                </a:solidFill>
                <a:latin typeface="Times New Roman" panose="02020603050405020304" pitchFamily="18" charset="0"/>
                <a:ea typeface="ＭＳ Ｐゴシック" panose="020B0600070205080204" charset="-128"/>
                <a:cs typeface="+mn-ea"/>
              </a:rPr>
              <a:t>‹#›</a:t>
            </a:fld>
            <a:endParaRPr lang="en-US" altLang="ja-JP" sz="1200" strike="noStrike" noProof="1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590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>
              <a:defRPr/>
            </a:pPr>
            <a:endParaRPr kumimoji="1" lang="en-US" altLang="ja-JP"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endParaRPr kumimoji="1" lang="en-US" altLang="ja-JP"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ja-JP" sz="1200" strike="noStrike" noProof="1" smtClean="0">
                <a:solidFill>
                  <a:srgbClr val="898989"/>
                </a:solidFill>
                <a:latin typeface="Times New Roman" panose="02020603050405020304" pitchFamily="18" charset="0"/>
                <a:ea typeface="ＭＳ Ｐゴシック" panose="020B0600070205080204" charset="-128"/>
                <a:cs typeface="+mn-ea"/>
              </a:rPr>
              <a:t>‹#›</a:t>
            </a:fld>
            <a:endParaRPr lang="en-US" altLang="ja-JP" sz="1200" strike="noStrike" noProof="1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442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>
              <a:defRPr/>
            </a:pPr>
            <a:endParaRPr kumimoji="1" lang="en-US" altLang="ja-JP"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endParaRPr kumimoji="1" lang="en-US" altLang="ja-JP"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ja-JP" sz="1200" strike="noStrike" noProof="1" smtClean="0">
                <a:solidFill>
                  <a:srgbClr val="898989"/>
                </a:solidFill>
                <a:latin typeface="Times New Roman" panose="02020603050405020304" pitchFamily="18" charset="0"/>
                <a:ea typeface="ＭＳ Ｐゴシック" panose="020B0600070205080204" charset="-128"/>
                <a:cs typeface="+mn-ea"/>
              </a:rPr>
              <a:t>‹#›</a:t>
            </a:fld>
            <a:endParaRPr lang="en-US" altLang="ja-JP" sz="1200" strike="noStrike" noProof="1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272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>
              <a:defRPr/>
            </a:pPr>
            <a:endParaRPr kumimoji="1" lang="en-US" altLang="ja-JP"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endParaRPr kumimoji="1" lang="en-US" altLang="ja-JP"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ja-JP" sz="1200" strike="noStrike" noProof="1" smtClean="0">
                <a:solidFill>
                  <a:srgbClr val="898989"/>
                </a:solidFill>
                <a:latin typeface="Times New Roman" panose="02020603050405020304" pitchFamily="18" charset="0"/>
                <a:ea typeface="ＭＳ Ｐゴシック" panose="020B0600070205080204" charset="-128"/>
                <a:cs typeface="+mn-ea"/>
              </a:rPr>
              <a:t>‹#›</a:t>
            </a:fld>
            <a:endParaRPr lang="en-US" altLang="ja-JP" sz="1200" strike="noStrike" noProof="1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404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>
              <a:defRPr/>
            </a:pPr>
            <a:endParaRPr kumimoji="1" lang="en-US" altLang="ja-JP"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endParaRPr kumimoji="1" lang="en-US" altLang="ja-JP"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ja-JP" sz="1200" strike="noStrike" noProof="1" smtClean="0">
                <a:solidFill>
                  <a:srgbClr val="898989"/>
                </a:solidFill>
                <a:latin typeface="Times New Roman" panose="02020603050405020304" pitchFamily="18" charset="0"/>
                <a:ea typeface="ＭＳ Ｐゴシック" panose="020B0600070205080204" charset="-128"/>
                <a:cs typeface="+mn-ea"/>
              </a:rPr>
              <a:t>‹#›</a:t>
            </a:fld>
            <a:endParaRPr lang="en-US" altLang="ja-JP" sz="1200" strike="noStrike" noProof="1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508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>
              <a:defRPr/>
            </a:pPr>
            <a:endParaRPr kumimoji="1" lang="en-US" altLang="ja-JP"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endParaRPr kumimoji="1" lang="en-US" altLang="ja-JP"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ja-JP" sz="1200" strike="noStrike" noProof="1" smtClean="0">
                <a:solidFill>
                  <a:srgbClr val="898989"/>
                </a:solidFill>
                <a:latin typeface="Times New Roman" panose="02020603050405020304" pitchFamily="18" charset="0"/>
                <a:ea typeface="ＭＳ Ｐゴシック" panose="020B0600070205080204" charset="-128"/>
                <a:cs typeface="+mn-ea"/>
              </a:rPr>
              <a:t>‹#›</a:t>
            </a:fld>
            <a:endParaRPr lang="en-US" altLang="ja-JP" sz="1200" strike="noStrike" noProof="1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478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>
              <a:defRPr/>
            </a:pPr>
            <a:endParaRPr kumimoji="1" lang="en-US" altLang="ja-JP"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endParaRPr kumimoji="1" lang="en-US" altLang="ja-JP"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ja-JP" sz="1200" strike="noStrike" noProof="1" smtClean="0">
                <a:solidFill>
                  <a:srgbClr val="898989"/>
                </a:solidFill>
                <a:latin typeface="Times New Roman" panose="02020603050405020304" pitchFamily="18" charset="0"/>
                <a:ea typeface="ＭＳ Ｐゴシック" panose="020B0600070205080204" charset="-128"/>
                <a:cs typeface="+mn-ea"/>
              </a:rPr>
              <a:t>‹#›</a:t>
            </a:fld>
            <a:endParaRPr lang="en-US" altLang="ja-JP" sz="1200" strike="noStrike" noProof="1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391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>
              <a:defRPr/>
            </a:pPr>
            <a:endParaRPr kumimoji="1" lang="en-US" altLang="ja-JP"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endParaRPr kumimoji="1" lang="en-US" altLang="ja-JP"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ja-JP" sz="1200" strike="noStrike" noProof="1" smtClean="0">
                <a:solidFill>
                  <a:srgbClr val="898989"/>
                </a:solidFill>
                <a:latin typeface="Times New Roman" panose="02020603050405020304" pitchFamily="18" charset="0"/>
                <a:ea typeface="ＭＳ Ｐゴシック" panose="020B0600070205080204" charset="-128"/>
                <a:cs typeface="+mn-ea"/>
              </a:rPr>
              <a:t>‹#›</a:t>
            </a:fld>
            <a:endParaRPr lang="en-US" altLang="ja-JP" sz="1200" strike="noStrike" noProof="1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66185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>
              <a:defRPr/>
            </a:pPr>
            <a:endParaRPr kumimoji="1" lang="en-US" altLang="ja-JP"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endParaRPr kumimoji="1" lang="en-US" altLang="ja-JP"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ja-JP" sz="1200" strike="noStrike" noProof="1" smtClean="0">
                <a:solidFill>
                  <a:srgbClr val="898989"/>
                </a:solidFill>
                <a:latin typeface="Times New Roman" panose="02020603050405020304" pitchFamily="18" charset="0"/>
                <a:ea typeface="ＭＳ Ｐゴシック" panose="020B0600070205080204" charset="-128"/>
                <a:cs typeface="+mn-ea"/>
              </a:rPr>
              <a:t>‹#›</a:t>
            </a:fld>
            <a:endParaRPr lang="en-US" altLang="ja-JP" sz="1200" strike="noStrike" noProof="1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640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>
              <a:defRPr/>
            </a:pPr>
            <a:endParaRPr kumimoji="1" lang="en-US" altLang="ja-JP"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>
              <a:defRPr/>
            </a:pPr>
            <a:endParaRPr kumimoji="1" lang="en-US" altLang="ja-JP"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 algn="r" eaLnBrk="1" fontAlgn="base" hangingPunct="1"/>
            <a:fld id="{9A0DB2DC-4C9A-4742-B13C-FB6460FD3503}" type="slidenum">
              <a:rPr lang="en-US" altLang="ja-JP" sz="1200" strike="noStrike" noProof="1" smtClean="0">
                <a:solidFill>
                  <a:srgbClr val="898989"/>
                </a:solidFill>
                <a:latin typeface="Times New Roman" panose="02020603050405020304" pitchFamily="18" charset="0"/>
                <a:ea typeface="ＭＳ Ｐゴシック" panose="020B0600070205080204" charset="-128"/>
                <a:cs typeface="+mn-ea"/>
              </a:rPr>
              <a:t>‹#›</a:t>
            </a:fld>
            <a:endParaRPr lang="en-US" altLang="ja-JP" sz="1200" strike="noStrike" noProof="1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124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3"/>
          <p:cNvSpPr>
            <a:spLocks noGrp="1"/>
          </p:cNvSpPr>
          <p:nvPr>
            <p:ph idx="1"/>
          </p:nvPr>
        </p:nvSpPr>
        <p:spPr>
          <a:xfrm>
            <a:off x="2012950" y="3183256"/>
            <a:ext cx="8166100" cy="3245485"/>
          </a:xfrm>
          <a:ln/>
        </p:spPr>
        <p:txBody>
          <a:bodyPr vert="horz" wrap="square" lIns="91440" tIns="45720" rIns="91440" bIns="45720" anchor="t"/>
          <a:lstStyle/>
          <a:p>
            <a:pPr marL="0" indent="0" algn="ctr">
              <a:spcBef>
                <a:spcPct val="0"/>
              </a:spcBef>
              <a:buNone/>
            </a:pPr>
            <a:r>
              <a:rPr lang="ja-JP" altLang="en-US" sz="2800" b="1" dirty="0">
                <a:solidFill>
                  <a:srgbClr val="FFFFFF"/>
                </a:solidFill>
                <a:latin typeface="+mj-ea"/>
                <a:ea typeface="+mj-ea"/>
              </a:rPr>
              <a:t>　私</a:t>
            </a:r>
            <a:r>
              <a:rPr lang="ja-JP" altLang="en-US" sz="2800" b="1" dirty="0">
                <a:latin typeface="+mj-ea"/>
                <a:ea typeface="+mj-ea"/>
              </a:rPr>
              <a:t>が発表する今回の演題について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ja-JP" altLang="en-US" sz="2800" b="1" dirty="0">
                <a:latin typeface="+mj-ea"/>
                <a:ea typeface="+mj-ea"/>
              </a:rPr>
              <a:t>開示すべきＣＯＩは以下のとおりです。</a:t>
            </a:r>
          </a:p>
          <a:p>
            <a:pPr marL="0" indent="0" algn="just">
              <a:spcBef>
                <a:spcPct val="0"/>
              </a:spcBef>
              <a:buNone/>
            </a:pPr>
            <a:r>
              <a:rPr lang="en-US" altLang="ja-JP" sz="2800" b="1" dirty="0">
                <a:latin typeface="+mj-ea"/>
                <a:ea typeface="+mj-ea"/>
              </a:rPr>
              <a:t> </a:t>
            </a:r>
            <a:endParaRPr lang="ja-JP" altLang="en-US" sz="2800" b="1" dirty="0">
              <a:latin typeface="+mj-ea"/>
              <a:ea typeface="+mj-ea"/>
            </a:endParaRPr>
          </a:p>
          <a:p>
            <a:pPr marL="0" indent="0" algn="just">
              <a:spcBef>
                <a:spcPct val="0"/>
              </a:spcBef>
              <a:buNone/>
            </a:pPr>
            <a:r>
              <a:rPr lang="ja-JP" altLang="en-US" sz="2800" b="1" dirty="0">
                <a:latin typeface="+mj-ea"/>
                <a:ea typeface="+mj-ea"/>
              </a:rPr>
              <a:t>　研究助成金：○○○○株式会社</a:t>
            </a:r>
          </a:p>
          <a:p>
            <a:pPr marL="0" indent="0" algn="just">
              <a:spcBef>
                <a:spcPct val="0"/>
              </a:spcBef>
              <a:buNone/>
            </a:pPr>
            <a:r>
              <a:rPr lang="ja-JP" altLang="en-US" sz="2800" b="1" dirty="0">
                <a:latin typeface="+mj-ea"/>
                <a:ea typeface="+mj-ea"/>
              </a:rPr>
              <a:t>　奨学寄付金：○○○○株式会社</a:t>
            </a:r>
          </a:p>
          <a:p>
            <a:pPr marL="0" indent="0" algn="just">
              <a:spcBef>
                <a:spcPct val="0"/>
              </a:spcBef>
              <a:buNone/>
            </a:pPr>
            <a:r>
              <a:rPr lang="ja-JP" altLang="en-US" sz="2800" b="1" dirty="0">
                <a:latin typeface="+mj-ea"/>
                <a:ea typeface="+mj-ea"/>
              </a:rPr>
              <a:t>　原稿料：○○○○製薬</a:t>
            </a:r>
          </a:p>
          <a:p>
            <a:pPr marL="0" indent="0" algn="just">
              <a:spcBef>
                <a:spcPct val="0"/>
              </a:spcBef>
              <a:buNone/>
            </a:pPr>
            <a:r>
              <a:rPr lang="ja-JP" altLang="en-US" sz="2800" b="1" dirty="0">
                <a:latin typeface="+mj-ea"/>
                <a:ea typeface="+mj-ea"/>
              </a:rPr>
              <a:t>　講演料：○○○○株式会社</a:t>
            </a:r>
          </a:p>
          <a:p>
            <a:pPr marL="0" indent="0" algn="just">
              <a:spcBef>
                <a:spcPct val="0"/>
              </a:spcBef>
              <a:buNone/>
            </a:pPr>
            <a:r>
              <a:rPr lang="ja-JP" altLang="en-US" sz="2800" b="1" dirty="0">
                <a:latin typeface="+mj-ea"/>
                <a:ea typeface="+mj-ea"/>
              </a:rPr>
              <a:t>　役員・顧問等の就任：○○○○株式会社</a:t>
            </a:r>
          </a:p>
          <a:p>
            <a:pPr marL="0" indent="0">
              <a:lnSpc>
                <a:spcPct val="80000"/>
              </a:lnSpc>
              <a:buNone/>
            </a:pPr>
            <a:endParaRPr lang="ja-JP" altLang="en-US" sz="2800" b="1" dirty="0">
              <a:solidFill>
                <a:srgbClr val="FFFF1F"/>
              </a:solidFill>
              <a:latin typeface="+mj-ea"/>
              <a:ea typeface="+mj-ea"/>
            </a:endParaRPr>
          </a:p>
        </p:txBody>
      </p:sp>
      <p:sp>
        <p:nvSpPr>
          <p:cNvPr id="4098" name="正方形/長方形 4"/>
          <p:cNvSpPr/>
          <p:nvPr/>
        </p:nvSpPr>
        <p:spPr>
          <a:xfrm>
            <a:off x="136187" y="234951"/>
            <a:ext cx="11887200" cy="6424613"/>
          </a:xfrm>
          <a:prstGeom prst="rect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lstStyle/>
          <a:p>
            <a:pPr>
              <a:buFont typeface="Arial" panose="020B0604020202020204" pitchFamily="34" charset="0"/>
              <a:buNone/>
            </a:pPr>
            <a:endParaRPr lang="ja-JP" altLang="en-US" dirty="0"/>
          </a:p>
        </p:txBody>
      </p:sp>
      <p:sp>
        <p:nvSpPr>
          <p:cNvPr id="4099" name="正方形/長方形 7"/>
          <p:cNvSpPr/>
          <p:nvPr/>
        </p:nvSpPr>
        <p:spPr>
          <a:xfrm>
            <a:off x="2168525" y="1746568"/>
            <a:ext cx="7829550" cy="138499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ja-JP" altLang="en-US" sz="2800" b="1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演題名：　</a:t>
            </a:r>
            <a:endParaRPr lang="en-US" altLang="ja-JP" sz="2800" b="1" dirty="0"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  <a:p>
            <a:pPr>
              <a:buFont typeface="Arial" panose="020B0604020202020204" pitchFamily="34" charset="0"/>
              <a:buNone/>
            </a:pPr>
            <a:endParaRPr lang="en-US" altLang="ja-JP" sz="2800" b="1" dirty="0"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  <a:p>
            <a:pPr>
              <a:buFont typeface="Arial" panose="020B0604020202020204" pitchFamily="34" charset="0"/>
              <a:buNone/>
            </a:pPr>
            <a:r>
              <a:rPr lang="ja-JP" altLang="en-US" sz="2800" b="1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筆頭演者名：　　</a:t>
            </a:r>
            <a:endParaRPr lang="en-US" altLang="ja-JP" sz="2800" b="1" dirty="0"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4100" name="正方形/長方形 9"/>
          <p:cNvSpPr/>
          <p:nvPr/>
        </p:nvSpPr>
        <p:spPr>
          <a:xfrm>
            <a:off x="2235201" y="479426"/>
            <a:ext cx="7827963" cy="46196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ja-JP" altLang="en-US" b="1" dirty="0">
                <a:solidFill>
                  <a:schemeClr val="bg1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　　</a:t>
            </a:r>
            <a:endParaRPr lang="en-US" altLang="ja-JP" b="1" dirty="0">
              <a:solidFill>
                <a:schemeClr val="bg1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357439" y="563564"/>
            <a:ext cx="7451725" cy="13239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4000" kern="0" dirty="0">
                <a:latin typeface="Calibri" panose="020F0502020204030204"/>
                <a:cs typeface="+mn-cs"/>
              </a:rPr>
              <a:t>第</a:t>
            </a:r>
            <a:r>
              <a:rPr kumimoji="1" lang="en-US" altLang="ja-JP" sz="4000" kern="0" dirty="0">
                <a:latin typeface="Calibri" panose="020F0502020204030204"/>
                <a:cs typeface="+mn-cs"/>
              </a:rPr>
              <a:t>18</a:t>
            </a:r>
            <a:r>
              <a:rPr kumimoji="1" lang="ja-JP" altLang="en-US" sz="4000" kern="0" dirty="0">
                <a:latin typeface="Calibri" panose="020F0502020204030204"/>
                <a:cs typeface="+mn-cs"/>
              </a:rPr>
              <a:t>回看護実践学会学術集会</a:t>
            </a:r>
            <a:endParaRPr kumimoji="1" lang="ja-JP" altLang="en-US" sz="4000" kern="100" dirty="0">
              <a:latin typeface="Calibri" panose="020F0502020204030204"/>
              <a:cs typeface="+mn-cs"/>
            </a:endParaRPr>
          </a:p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4000" kern="0" dirty="0">
                <a:latin typeface="Calibri" panose="020F0502020204030204"/>
                <a:cs typeface="+mn-cs"/>
              </a:rPr>
              <a:t>ＣＯＩ開示</a:t>
            </a:r>
            <a:endParaRPr kumimoji="1" lang="ja-JP" altLang="en-US" sz="4000" kern="100" dirty="0">
              <a:latin typeface="Calibri" panose="020F0502020204030204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</TotalTime>
  <Words>73</Words>
  <Application>Microsoft Office PowerPoint</Application>
  <PresentationFormat>ワイド画面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ＭＳ Ｐゴシック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00250</dc:creator>
  <cp:lastModifiedBy>00250</cp:lastModifiedBy>
  <cp:revision>96</cp:revision>
  <cp:lastPrinted>2018-07-11T01:58:32Z</cp:lastPrinted>
  <dcterms:created xsi:type="dcterms:W3CDTF">2000-09-04T17:39:07Z</dcterms:created>
  <dcterms:modified xsi:type="dcterms:W3CDTF">2025-06-21T03:58:51Z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1041-10.8.0.6186</vt:lpwstr>
  </property>
</Properties>
</file>