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7" autoAdjust="0"/>
    <p:restoredTop sz="94660"/>
  </p:normalViewPr>
  <p:slideViewPr>
    <p:cSldViewPr snapToGrid="0" showGuides="1">
      <p:cViewPr varScale="1">
        <p:scale>
          <a:sx n="83" d="100"/>
          <a:sy n="83" d="100"/>
        </p:scale>
        <p:origin x="1478" y="77"/>
      </p:cViewPr>
      <p:guideLst>
        <p:guide orient="horz" pos="213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509E0-9BFC-4AE1-BD0F-E43FA5FD9FE3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B2D36-0383-424F-982E-945F0FA70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963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509E0-9BFC-4AE1-BD0F-E43FA5FD9FE3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B2D36-0383-424F-982E-945F0FA70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6081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509E0-9BFC-4AE1-BD0F-E43FA5FD9FE3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B2D36-0383-424F-982E-945F0FA70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4836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509E0-9BFC-4AE1-BD0F-E43FA5FD9FE3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B2D36-0383-424F-982E-945F0FA70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458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509E0-9BFC-4AE1-BD0F-E43FA5FD9FE3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B2D36-0383-424F-982E-945F0FA70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155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509E0-9BFC-4AE1-BD0F-E43FA5FD9FE3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B2D36-0383-424F-982E-945F0FA70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1385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509E0-9BFC-4AE1-BD0F-E43FA5FD9FE3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B2D36-0383-424F-982E-945F0FA70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9327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509E0-9BFC-4AE1-BD0F-E43FA5FD9FE3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B2D36-0383-424F-982E-945F0FA70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633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509E0-9BFC-4AE1-BD0F-E43FA5FD9FE3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B2D36-0383-424F-982E-945F0FA70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9107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509E0-9BFC-4AE1-BD0F-E43FA5FD9FE3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B2D36-0383-424F-982E-945F0FA70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1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509E0-9BFC-4AE1-BD0F-E43FA5FD9FE3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B2D36-0383-424F-982E-945F0FA70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142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509E0-9BFC-4AE1-BD0F-E43FA5FD9FE3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B2D36-0383-424F-982E-945F0FA70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343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3D79E04-B34A-4D47-8F9D-04D31025EC40}"/>
              </a:ext>
            </a:extLst>
          </p:cNvPr>
          <p:cNvSpPr/>
          <p:nvPr/>
        </p:nvSpPr>
        <p:spPr>
          <a:xfrm>
            <a:off x="4320222" y="7530584"/>
            <a:ext cx="2954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ja-JP" altLang="en-US" dirty="0">
                <a:latin typeface="Times New Roman" panose="02020603050405020304" pitchFamily="18" charset="0"/>
              </a:rPr>
              <a:t>利益相反に関する情報開示</a:t>
            </a:r>
            <a:endParaRPr lang="en-US" altLang="ja-JP" dirty="0">
              <a:latin typeface="Times New Roman" panose="02020603050405020304" pitchFamily="18" charset="0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50D347A-40DF-41F2-A45F-2D0D9EF21EAA}"/>
              </a:ext>
            </a:extLst>
          </p:cNvPr>
          <p:cNvSpPr/>
          <p:nvPr/>
        </p:nvSpPr>
        <p:spPr>
          <a:xfrm>
            <a:off x="1219160" y="2640534"/>
            <a:ext cx="67056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利益相反（</a:t>
            </a:r>
            <a:r>
              <a:rPr lang="en-US" altLang="ja-JP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COI</a:t>
            </a:r>
            <a:r>
              <a:rPr lang="ja-JP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）に関する情報開示</a:t>
            </a:r>
            <a:endParaRPr lang="en-US" altLang="ja-JP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EBF6433-7DAF-490C-9378-A1F137551993}"/>
              </a:ext>
            </a:extLst>
          </p:cNvPr>
          <p:cNvSpPr txBox="1">
            <a:spLocks noChangeArrowheads="1"/>
          </p:cNvSpPr>
          <p:nvPr/>
        </p:nvSpPr>
        <p:spPr>
          <a:xfrm>
            <a:off x="287517" y="2932922"/>
            <a:ext cx="8568965" cy="7899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80000"/>
              </a:lnSpc>
            </a:pPr>
            <a:r>
              <a:rPr lang="ja-JP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　　　 　</a:t>
            </a:r>
            <a:endParaRPr lang="en-US" altLang="ja-JP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algn="l">
              <a:lnSpc>
                <a:spcPct val="80000"/>
              </a:lnSpc>
              <a:buFontTx/>
              <a:buNone/>
            </a:pPr>
            <a:endParaRPr lang="en-US" altLang="ja-JP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F828E04-E27F-40FB-816A-03EB9BD84EF7}"/>
              </a:ext>
            </a:extLst>
          </p:cNvPr>
          <p:cNvSpPr/>
          <p:nvPr/>
        </p:nvSpPr>
        <p:spPr>
          <a:xfrm>
            <a:off x="705314" y="4284188"/>
            <a:ext cx="7489996" cy="2317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ja-JP" altLang="en-US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</a:rPr>
              <a:t>顧問：</a:t>
            </a:r>
            <a:r>
              <a:rPr lang="ja-JP" alt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</a:rPr>
              <a:t>〇〇製薬</a:t>
            </a:r>
            <a:r>
              <a:rPr lang="ja-JP" altLang="en-US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</a:rPr>
              <a:t>　　　　　　　　　　　　　　　</a:t>
            </a:r>
            <a:endParaRPr lang="en-US" altLang="ja-JP" sz="20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" panose="020B0400000000000000" pitchFamily="50" charset="-128"/>
            </a:endParaRPr>
          </a:p>
          <a:p>
            <a:pPr marL="342900" lvl="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ja-JP" altLang="en-US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</a:rPr>
              <a:t>株保有・利益：</a:t>
            </a:r>
            <a:r>
              <a:rPr lang="ja-JP" alt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</a:rPr>
              <a:t>〇〇株式会社</a:t>
            </a:r>
            <a:r>
              <a:rPr lang="ja-JP" altLang="en-US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</a:rPr>
              <a:t>　　　　　　　　</a:t>
            </a:r>
            <a:endParaRPr lang="en-US" altLang="ja-JP" sz="20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" panose="020B0400000000000000" pitchFamily="50" charset="-128"/>
            </a:endParaRPr>
          </a:p>
          <a:p>
            <a:pPr marL="342900" lvl="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ja-JP" altLang="en-US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</a:rPr>
              <a:t>特許使用料：　　　　　　　　　　</a:t>
            </a:r>
            <a:endParaRPr lang="en-US" altLang="ja-JP" sz="20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" panose="020B0400000000000000" pitchFamily="50" charset="-128"/>
            </a:endParaRPr>
          </a:p>
          <a:p>
            <a:pPr marL="342900" lvl="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ja-JP" altLang="en-US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</a:rPr>
              <a:t>講演料：　　　　　　　　　　　</a:t>
            </a:r>
            <a:endParaRPr lang="en-US" altLang="ja-JP" sz="20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" panose="020B0400000000000000" pitchFamily="50" charset="-128"/>
            </a:endParaRPr>
          </a:p>
          <a:p>
            <a:pPr marL="342900" lvl="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ja-JP" altLang="en-US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</a:rPr>
              <a:t>原稿料：　　　　　　　　　　　　  　</a:t>
            </a:r>
            <a:endParaRPr lang="en-US" altLang="ja-JP" sz="20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" panose="020B0400000000000000" pitchFamily="50" charset="-128"/>
            </a:endParaRPr>
          </a:p>
          <a:p>
            <a:pPr marL="342900" lvl="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ja-JP" altLang="en-US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</a:rPr>
              <a:t>受託研究・共同研究費：　　　</a:t>
            </a:r>
            <a:endParaRPr lang="en-US" altLang="ja-JP" sz="20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" panose="020B0400000000000000" pitchFamily="50" charset="-128"/>
            </a:endParaRPr>
          </a:p>
          <a:p>
            <a:pPr marL="342900" lvl="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ja-JP" altLang="en-US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</a:rPr>
              <a:t>奨学寄付金：　　　　　　　</a:t>
            </a:r>
            <a:endParaRPr lang="en-US" altLang="ja-JP" sz="20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" panose="020B0400000000000000" pitchFamily="50" charset="-128"/>
            </a:endParaRPr>
          </a:p>
          <a:p>
            <a:pPr marL="342900" lvl="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ja-JP" altLang="en-US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</a:rPr>
              <a:t>寄付講座所属：　　　　　　　　</a:t>
            </a:r>
            <a:endParaRPr lang="en-US" altLang="ja-JP" sz="20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" panose="020B0400000000000000" pitchFamily="50" charset="-128"/>
            </a:endParaRPr>
          </a:p>
          <a:p>
            <a:pPr marL="342900" lvl="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ja-JP" altLang="en-US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</a:rPr>
              <a:t>贈答品などの報酬：　</a:t>
            </a:r>
            <a:endParaRPr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9E24236-C98E-4EC7-9E66-28EC52C3C53F}"/>
              </a:ext>
            </a:extLst>
          </p:cNvPr>
          <p:cNvSpPr/>
          <p:nvPr/>
        </p:nvSpPr>
        <p:spPr>
          <a:xfrm>
            <a:off x="447162" y="3429000"/>
            <a:ext cx="81710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</a:rPr>
              <a:t>演題発表（講演）に関連し、筆頭および共同発表者が開示すべき</a:t>
            </a:r>
            <a:r>
              <a:rPr lang="en-US" altLang="ja-JP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</a:rPr>
              <a:t>CO I </a:t>
            </a:r>
            <a:r>
              <a:rPr lang="ja-JP" altLang="en-US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</a:rPr>
              <a:t>関係にある企業等として、</a:t>
            </a:r>
            <a:endParaRPr lang="en-US" altLang="ja-JP" sz="20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" panose="020B0400000000000000" pitchFamily="50" charset="-128"/>
            </a:endParaRP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02AB3F3C-C0A6-FA1E-0574-371C6758CA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5314" y="1307418"/>
            <a:ext cx="7733371" cy="918310"/>
          </a:xfrm>
        </p:spPr>
        <p:txBody>
          <a:bodyPr>
            <a:noAutofit/>
          </a:bodyPr>
          <a:lstStyle/>
          <a:p>
            <a:r>
              <a:rPr kumimoji="1" lang="ja-JP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令和</a:t>
            </a:r>
            <a:r>
              <a:rPr kumimoji="1" lang="en-US" altLang="ja-JP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kumimoji="1" lang="ja-JP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年度中部地区獣医師大会・</a:t>
            </a:r>
            <a:br>
              <a:rPr kumimoji="1" lang="en-US" altLang="ja-JP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kumimoji="1" lang="ja-JP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獣医学術中部地区学会</a:t>
            </a:r>
          </a:p>
        </p:txBody>
      </p:sp>
    </p:spTree>
    <p:extLst>
      <p:ext uri="{BB962C8B-B14F-4D97-AF65-F5344CB8AC3E}">
        <p14:creationId xmlns:p14="http://schemas.microsoft.com/office/powerpoint/2010/main" val="1749764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FE55C1-F4FE-4C52-82BF-83E63103A5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5314" y="1270741"/>
            <a:ext cx="7733371" cy="918310"/>
          </a:xfrm>
        </p:spPr>
        <p:txBody>
          <a:bodyPr>
            <a:noAutofit/>
          </a:bodyPr>
          <a:lstStyle/>
          <a:p>
            <a:r>
              <a:rPr kumimoji="1" lang="ja-JP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令和</a:t>
            </a:r>
            <a:r>
              <a:rPr kumimoji="1" lang="en-US" altLang="ja-JP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kumimoji="1" lang="ja-JP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年度中部地区獣医師大会・</a:t>
            </a:r>
            <a:br>
              <a:rPr kumimoji="1" lang="en-US" altLang="ja-JP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kumimoji="1" lang="ja-JP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獣医学術中部地区学会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50D347A-40DF-41F2-A45F-2D0D9EF21EAA}"/>
              </a:ext>
            </a:extLst>
          </p:cNvPr>
          <p:cNvSpPr/>
          <p:nvPr/>
        </p:nvSpPr>
        <p:spPr>
          <a:xfrm>
            <a:off x="1219160" y="2847020"/>
            <a:ext cx="67056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利益相反（</a:t>
            </a:r>
            <a:r>
              <a:rPr lang="en-US" altLang="ja-JP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COI</a:t>
            </a:r>
            <a:r>
              <a:rPr lang="ja-JP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）に関する情報開示</a:t>
            </a:r>
            <a:endParaRPr lang="en-US" altLang="ja-JP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EBF6433-7DAF-490C-9378-A1F137551993}"/>
              </a:ext>
            </a:extLst>
          </p:cNvPr>
          <p:cNvSpPr txBox="1">
            <a:spLocks noChangeArrowheads="1"/>
          </p:cNvSpPr>
          <p:nvPr/>
        </p:nvSpPr>
        <p:spPr>
          <a:xfrm>
            <a:off x="287517" y="2932922"/>
            <a:ext cx="8568965" cy="7899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80000"/>
              </a:lnSpc>
            </a:pPr>
            <a:r>
              <a:rPr lang="ja-JP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　　　 　</a:t>
            </a:r>
            <a:endParaRPr lang="en-US" altLang="ja-JP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algn="l">
              <a:lnSpc>
                <a:spcPct val="80000"/>
              </a:lnSpc>
              <a:buFontTx/>
              <a:buNone/>
            </a:pPr>
            <a:endParaRPr lang="en-US" altLang="ja-JP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9E24236-C98E-4EC7-9E66-28EC52C3C53F}"/>
              </a:ext>
            </a:extLst>
          </p:cNvPr>
          <p:cNvSpPr/>
          <p:nvPr/>
        </p:nvSpPr>
        <p:spPr>
          <a:xfrm>
            <a:off x="576471" y="4063071"/>
            <a:ext cx="81710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</a:rPr>
              <a:t>演題発表（講演）に関連し、筆頭および共同発表者が開示すべき</a:t>
            </a:r>
            <a:r>
              <a:rPr lang="en-US" altLang="ja-JP" sz="2000" b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</a:rPr>
              <a:t>COI </a:t>
            </a:r>
            <a:r>
              <a:rPr lang="ja-JP" altLang="en-US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</a:rPr>
              <a:t>関係にある企業等はありません。</a:t>
            </a:r>
            <a:endParaRPr lang="en-US" altLang="ja-JP" sz="20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8584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533</TotalTime>
  <Words>147</Words>
  <Application>Microsoft Office PowerPoint</Application>
  <PresentationFormat>画面に合わせる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游ゴシック</vt:lpstr>
      <vt:lpstr>Arial</vt:lpstr>
      <vt:lpstr>Calibri</vt:lpstr>
      <vt:lpstr>Calibri Light</vt:lpstr>
      <vt:lpstr>Times New Roman</vt:lpstr>
      <vt:lpstr>Office テーマ</vt:lpstr>
      <vt:lpstr>令和7年度中部地区獣医師大会・ 獣医学術中部地区学会</vt:lpstr>
      <vt:lpstr>令和7年度中部地区獣医師大会・ 獣医学術中部地区学会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動物臨床医学会</dc:title>
  <dc:creator>takashima</dc:creator>
  <cp:lastModifiedBy>00250</cp:lastModifiedBy>
  <cp:revision>15</cp:revision>
  <dcterms:created xsi:type="dcterms:W3CDTF">2018-07-02T02:57:53Z</dcterms:created>
  <dcterms:modified xsi:type="dcterms:W3CDTF">2025-03-24T09:06:45Z</dcterms:modified>
</cp:coreProperties>
</file>