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60DC52-EC4D-C55F-2F39-822894F4CD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4EB6027-5D70-86EB-B3BB-49D495A2A1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838FC5E-D7FE-302C-1FD9-0E774FBDAC1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7F45D59-7B87-5084-B98E-760FB8C21C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2744C2F-A7A8-4755-BC0D-4591A224B6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B1AAA47-02A8-14F8-7A4C-AAFAC1CA10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9C30701-28AF-D2D6-E5DA-AA12141E50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9DA4979-C04C-16DF-DE0D-C2940A9363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A9A5C73-823D-98DE-1D53-9C478B4D3D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CB0818C-DF5B-D7B2-1803-2F882A3CE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905A02B-8590-3EE8-F863-9F93C2E6D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16EC2E5-ADA5-4E26-856A-C2A35A5E41A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3D089-34EB-C1EE-1227-114BD1A73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DE9252-AEF1-F344-879F-ECDEB5C30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755A4-36FB-BEDB-88A6-D6147AED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8912B-819B-6A8C-D08F-8817C935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3B524-7468-BBC0-99C0-67605FF5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7C61-BF27-4023-BDD5-F4649505D5A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3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65395-BBD2-409A-8D20-3FE3BDC9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750BF3-289E-7FE8-1F97-8DEC148A3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7F99E-53AF-D45E-143C-6D50D6FD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DB931-0581-13BC-2EF2-644CD6CE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B963FE-7C66-2B5B-0889-D88A5EE3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C80B-5E19-4D5C-B153-E98085282BD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344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00DAEF-3A9F-D893-1C36-79CBB4FF9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13EF8-D768-D72E-ECFB-30245F8F7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117BDB-7E62-70A3-7DF7-C13EEDCC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41BF1-7B5A-7EBF-533C-8B0C0A76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F82EA-BBF7-AD0F-0B6E-2051C91B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B5FB-9247-4F37-AD18-C1EABE4A7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32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49116-8D4D-6F8F-2943-7536408B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C77F7-3367-6DD0-510B-B59A6E9B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16A2E-E742-477B-F218-8F7986E8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B156A-8338-FE58-758A-28E44FAE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59EC1-73A3-6FFF-B126-77F1C0CC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9C6-28F6-4D63-83B2-5576C2D312E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37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B69C5D-BC10-3541-4EEE-B862A776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FCB5E5-6CAB-3E81-A2D5-18EC493D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7EB56-BB69-CA47-EC9C-5252D857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23CF1-D104-501A-FE36-4D10186A9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76F28-EF8C-8018-889B-21770D28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8DF0-C0B0-4966-B27C-FE6AD1E1EFA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72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D5092-5787-52DA-2E0E-3511F2E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BB56C-90F5-7077-03DB-F7B37D3B1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E5F7B8-3DD4-0D38-19EB-9B0431063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E0C8A6-5B7E-877E-2DE9-414E78D5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CBE39F-B9A8-853B-778C-A4C2D4FE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E9F6E8-51EE-1B2D-9A51-70A99F93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0580-416C-432F-A158-CAF1BDB9469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3E438C-229E-5909-5621-202D794E9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B3CCB-4F3C-4D83-10B3-8C2052F1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5B7C21-D0A3-52F5-D6F7-1A9D2C7FB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404B7E-9FA8-A7CB-2A97-27935A783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5F5208-748E-DB42-7E19-317B452F3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99A415-9B26-8FDC-BB32-E0229D3F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10031-E0B4-BE80-227A-B9532013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6681A-A7DB-B8B4-5B01-7457503D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6658-EDEC-45F2-A688-3BC8C90C67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44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A64D8-31F1-787E-6FBC-4099DE3C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EEC6C9-0495-6B62-7A03-23E1A6B1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023FD7-E559-8BAC-54DB-3B2776E7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4C7A8-8B23-5B24-B10A-75561AD2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70-DEA6-43A0-B56B-BA09BF00877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A8831D-31BA-A2DC-777E-536BB92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FE9E7C-EE4A-9EC7-1B9E-ECD418C0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1FA88E-2730-8AD0-B5C2-623495C8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991-5E49-4E9E-9B40-3DCDA8B7554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63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CEB8C-6210-4E68-374C-72AC36F84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9F2D1-89BF-D60D-67A2-7ED9037C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CF74C5-FECB-A3F1-5B15-5765166F7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393780-FEB5-41C5-4FA3-7476E79C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6E6ADA-986C-D3ED-F849-7783BF3C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CC86DE-CBA4-DA60-60F2-13C7A28D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7A16-373D-4E11-BE3B-BBB15F8EBD3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56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0662-FF02-F232-F96E-F4861EE2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10E478-5CE9-8035-245C-158B2609A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E394F-942E-0E4F-BDEA-386EF5641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A968AA-81CE-AAF1-942D-6E8C5CB0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031942-9912-D773-DFA6-AD15C944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63A32-2D28-6AC6-6B4E-0F9A1707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FB72-AD1F-4307-B7EB-D39E639A3A5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39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95FA9D-C56D-7D4A-CFFA-9CD19257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A0FB4C-64D3-414B-AE99-9D31C06F9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0B476-CF04-29B7-057C-166DDA7F6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6FBD73-F2B8-518A-C404-82E03EBDC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15713-160B-8450-EB1F-724510D13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0B5FB-9247-4F37-AD18-C1EABE4A7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925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93567D9-0200-D5A4-F5B3-F63F72B6D70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56000" y="388234"/>
            <a:ext cx="10080000" cy="228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回日本骨盤臓器脱手術学会学術集会</a:t>
            </a:r>
            <a:endParaRPr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CF64CF7-6FC7-5ECA-8BC1-6884C083C7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912882" y="3508475"/>
            <a:ext cx="6035856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私は今回の演題に関連して、</a:t>
            </a:r>
            <a:endParaRPr lang="en-US" altLang="ja-JP" sz="3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はありません。</a:t>
            </a:r>
            <a:endParaRPr lang="ja-JP" altLang="ja-JP" sz="3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ns</cp:lastModifiedBy>
  <cp:revision>84</cp:revision>
  <cp:lastPrinted>2010-04-28T01:42:11Z</cp:lastPrinted>
  <dcterms:created xsi:type="dcterms:W3CDTF">2000-09-04T17:39:07Z</dcterms:created>
  <dcterms:modified xsi:type="dcterms:W3CDTF">2024-02-15T06:46:14Z</dcterms:modified>
</cp:coreProperties>
</file>