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58"/>
  </p:normalViewPr>
  <p:slideViewPr>
    <p:cSldViewPr>
      <p:cViewPr varScale="1">
        <p:scale>
          <a:sx n="101" d="100"/>
          <a:sy n="101" d="100"/>
        </p:scale>
        <p:origin x="87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63033F-C9F6-48A0-837F-0E7A136A356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9DDE2-F0C5-43F8-845F-EFA1F1BA420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155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3954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59422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16289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0329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1786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268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473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4BE207-E7A8-436F-9D67-11831F1A57E4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9F64A5-D2AE-43FD-85D2-2904964D2FF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094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86AA37-77D2-4F9B-8160-76138C8D9EA1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A0D83-220A-4538-8F11-90AAC2B47D3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533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C5D24E-2F48-44E1-B183-BBCCD169D6B0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63CD9E-44D8-4DF9-A1BE-EAAC04BD36AD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0073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67AA58-B486-40F3-A90A-22E208169FD5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D2920B-DEAB-42D4-90D9-48249D23669F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34308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96709A-F8BC-4913-B013-081AE53CDDD7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149B8E-60E2-4C09-8789-7F12BDC2F63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501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6517124-C85F-4FC7-B076-2B38F2EB8097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F2982D-A2B1-48BC-9333-5F815792C43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2913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C90B6B-2434-40BD-B28D-FE6E1389E975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2C543-ACB3-4261-A320-AB0A4425AC4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1377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851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90B227-DFEA-404B-B22E-B17F41366FDC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0E157-AACB-4323-8237-A417040D4D32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4943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7C228299-E974-4FE5-924C-7387D9E3F99A}" type="datetimeFigureOut">
              <a:rPr lang="ja-JP" altLang="en-US" smtClean="0"/>
              <a:pPr>
                <a:defRPr/>
              </a:pPr>
              <a:t>2025/3/21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7B4E4B0-DACC-413D-BB8A-870731D368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39019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218B5FB4-C3F5-A244-BB63-424CCEBBA0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1464" y="1069382"/>
            <a:ext cx="9721079" cy="1999578"/>
          </a:xfrm>
          <a:ln w="12700">
            <a:noFill/>
          </a:ln>
        </p:spPr>
        <p:txBody>
          <a:bodyPr/>
          <a:lstStyle/>
          <a:p>
            <a:pPr algn="ctr"/>
            <a:r>
              <a:rPr kumimoji="0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kumimoji="0"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kumimoji="0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回日本血管腫血管奇形学会学術集会</a:t>
            </a:r>
            <a:br>
              <a:rPr kumimoji="0"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0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ＣＯＩ</a:t>
            </a:r>
            <a:r>
              <a:rPr kumimoji="0" lang="ja-JP" altLang="en-US" sz="2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（利益相反）</a:t>
            </a:r>
            <a:r>
              <a:rPr kumimoji="0"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</a:t>
            </a:r>
            <a:br>
              <a:rPr kumimoji="0" lang="en-US" altLang="ja-JP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kumimoji="0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筆頭発表者名：○○ ○○</a:t>
            </a:r>
            <a:endParaRPr lang="ja-JP" altLang="en-US" sz="3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2783632" y="3692884"/>
            <a:ext cx="6835442" cy="2400413"/>
          </a:xfrm>
          <a:ln w="12700">
            <a:noFill/>
          </a:ln>
        </p:spPr>
        <p:txBody>
          <a:bodyPr anchor="ctr">
            <a:normAutofit/>
          </a:bodyPr>
          <a:lstStyle/>
          <a:p>
            <a:pPr eaLnBrk="1" hangingPunct="1"/>
            <a:r>
              <a:rPr kumimoji="0"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演題発表に関連し、発表者全員について</a:t>
            </a:r>
            <a:endParaRPr kumimoji="0"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kumimoji="0"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開示すべきＣＯＩ関係にある企業等は</a:t>
            </a:r>
            <a:endParaRPr kumimoji="0"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/>
            <a:r>
              <a:rPr kumimoji="0" lang="ja-JP" altLang="en-US" sz="2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ありません。</a:t>
            </a:r>
            <a:endParaRPr kumimoji="0" lang="en-US" altLang="ja-JP" sz="28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339" name="テキスト ボックス 3"/>
          <p:cNvSpPr txBox="1">
            <a:spLocks noChangeArrowheads="1"/>
          </p:cNvSpPr>
          <p:nvPr/>
        </p:nvSpPr>
        <p:spPr bwMode="auto">
          <a:xfrm>
            <a:off x="551384" y="245403"/>
            <a:ext cx="6189762" cy="40011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学術集会発表時、申告すべき</a:t>
            </a:r>
            <a:r>
              <a:rPr lang="en-US" altLang="ja-JP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COI</a:t>
            </a:r>
            <a:r>
              <a:rPr lang="ja-JP" altLang="en-US" sz="2000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状態がない場合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イオン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114</TotalTime>
  <Words>58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ゴシック</vt:lpstr>
      <vt:lpstr>Century Gothic</vt:lpstr>
      <vt:lpstr>Wingdings 3</vt:lpstr>
      <vt:lpstr>イオン</vt:lpstr>
      <vt:lpstr>第21回日本血管腫血管奇形学会学術集会 ＣＯＩ（利益相反）開示 筆頭発表者名：○○ 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血管腫血管奇形学会　ない場合の開示方法</dc:title>
  <dc:creator>愛知医科大学形成外科</dc:creator>
  <cp:lastModifiedBy>K1109</cp:lastModifiedBy>
  <cp:revision>26</cp:revision>
  <dcterms:created xsi:type="dcterms:W3CDTF">2012-08-22T19:13:55Z</dcterms:created>
  <dcterms:modified xsi:type="dcterms:W3CDTF">2025-03-21T06:17:33Z</dcterms:modified>
</cp:coreProperties>
</file>