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58"/>
  </p:normalViewPr>
  <p:slideViewPr>
    <p:cSldViewPr>
      <p:cViewPr varScale="1">
        <p:scale>
          <a:sx n="106" d="100"/>
          <a:sy n="106" d="100"/>
        </p:scale>
        <p:origin x="14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F97E024-C9B6-526B-2E25-8E84567AF379}"/>
              </a:ext>
            </a:extLst>
          </p:cNvPr>
          <p:cNvSpPr/>
          <p:nvPr/>
        </p:nvSpPr>
        <p:spPr>
          <a:xfrm>
            <a:off x="250825" y="188913"/>
            <a:ext cx="7772400" cy="8159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361" name="タイトル 1"/>
          <p:cNvSpPr>
            <a:spLocks noGrp="1"/>
          </p:cNvSpPr>
          <p:nvPr>
            <p:ph type="ctrTitle"/>
          </p:nvPr>
        </p:nvSpPr>
        <p:spPr>
          <a:xfrm>
            <a:off x="684213" y="1235075"/>
            <a:ext cx="7772400" cy="1114425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kumimoji="0" lang="ja-JP" altLang="en-US" sz="2800" b="1" dirty="0"/>
              <a:t>全発表者：</a:t>
            </a:r>
            <a:r>
              <a:rPr lang="ja-JP" altLang="en-US" sz="2800" dirty="0">
                <a:latin typeface="Arial" charset="0"/>
                <a:ea typeface="ＭＳ ゴシック" pitchFamily="49" charset="-128"/>
                <a:cs typeface="Arial" charset="0"/>
              </a:rPr>
              <a:t>演題発表に関連し，開示すべき</a:t>
            </a:r>
            <a:r>
              <a:rPr lang="en-US" altLang="ja-JP" sz="2800" dirty="0"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kumimoji="0" lang="ja-JP" altLang="en-US" sz="2800" b="1" dirty="0">
                <a:latin typeface="Arial" charset="0"/>
              </a:rPr>
              <a:t> </a:t>
            </a:r>
            <a:r>
              <a:rPr lang="ja-JP" altLang="en-US" sz="2800" dirty="0">
                <a:latin typeface="Arial" charset="0"/>
                <a:ea typeface="ＭＳ ゴシック" pitchFamily="49" charset="-128"/>
              </a:rPr>
              <a:t>関係にある企業等はありません。</a:t>
            </a: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>
          <a:xfrm>
            <a:off x="430213" y="2809875"/>
            <a:ext cx="8353425" cy="3787775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全発表者の</a:t>
            </a:r>
            <a:r>
              <a:rPr kumimoji="0" lang="en-US" altLang="ja-JP" sz="2400" b="1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開示</a:t>
            </a:r>
            <a:endParaRPr kumimoji="0" lang="en-US" altLang="ja-JP" sz="2400" b="1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  ① 顧問：　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あり（○○製薬）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⑨ 特別な便益の提供：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363" name="テキスト ボックス 3"/>
          <p:cNvSpPr txBox="1">
            <a:spLocks noChangeArrowheads="1"/>
          </p:cNvSpPr>
          <p:nvPr/>
        </p:nvSpPr>
        <p:spPr bwMode="auto">
          <a:xfrm>
            <a:off x="250825" y="188913"/>
            <a:ext cx="7171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ja-JP" altLang="en-US" sz="2400" b="1" dirty="0"/>
              <a:t>ポスターにおける申告すべきＣＯＩ状態の開示法</a:t>
            </a:r>
            <a:r>
              <a:rPr kumimoji="0" lang="ja-JP" altLang="en-US" b="1" dirty="0"/>
              <a:t>　　　　　　　</a:t>
            </a:r>
            <a:endParaRPr lang="ja-JP" altLang="en-US" sz="2400" dirty="0">
              <a:latin typeface="ＭＳ Ｐゴシック" charset="-128"/>
            </a:endParaRPr>
          </a:p>
        </p:txBody>
      </p:sp>
      <p:sp>
        <p:nvSpPr>
          <p:cNvPr id="15364" name="テキスト ボックス 4"/>
          <p:cNvSpPr txBox="1">
            <a:spLocks noChangeArrowheads="1"/>
          </p:cNvSpPr>
          <p:nvPr/>
        </p:nvSpPr>
        <p:spPr bwMode="auto">
          <a:xfrm>
            <a:off x="923925" y="2349500"/>
            <a:ext cx="165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latin typeface="Calibri" pitchFamily="34" charset="0"/>
              </a:rPr>
              <a:t>或いは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C3CBAE4-5C24-1C41-8ECA-C3BEB62A1E9A}"/>
              </a:ext>
            </a:extLst>
          </p:cNvPr>
          <p:cNvSpPr/>
          <p:nvPr/>
        </p:nvSpPr>
        <p:spPr>
          <a:xfrm>
            <a:off x="2483768" y="543222"/>
            <a:ext cx="51732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400" dirty="0">
                <a:solidFill>
                  <a:srgbClr val="FF0000"/>
                </a:solidFill>
                <a:latin typeface="ＭＳ Ｐゴシック" charset="-128"/>
              </a:rPr>
              <a:t>ポスター掲示の最後にＣＯＩ状態を開示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133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全発表者：演題発表に関連し，開示すべきCOI 関係にある企業等はありません。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血管腫血管奇形学会　ポスターの開示方法</dc:title>
  <dc:creator>愛知医科大学形成外科</dc:creator>
  <cp:lastModifiedBy>user03</cp:lastModifiedBy>
  <cp:revision>14</cp:revision>
  <dcterms:created xsi:type="dcterms:W3CDTF">2012-08-22T19:13:55Z</dcterms:created>
  <dcterms:modified xsi:type="dcterms:W3CDTF">2024-03-05T07:34:55Z</dcterms:modified>
</cp:coreProperties>
</file>