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58"/>
  </p:normalViewPr>
  <p:slideViewPr>
    <p:cSldViewPr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3033F-C9F6-48A0-837F-0E7A136A356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9DDE2-F0C5-43F8-845F-EFA1F1BA420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671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280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69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3976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644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489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30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1175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4BE207-E7A8-436F-9D67-11831F1A57E4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F64A5-D2AE-43FD-85D2-2904964D2FF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46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6AA37-77D2-4F9B-8160-76138C8D9EA1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A0D83-220A-4538-8F11-90AAC2B47D3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558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5D24E-2F48-44E1-B183-BBCCD169D6B0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3CD9E-44D8-4DF9-A1BE-EAAC04BD36A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085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67AA58-B486-40F3-A90A-22E208169FD5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2920B-DEAB-42D4-90D9-48249D23669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01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6709A-F8BC-4913-B013-081AE53CDDD7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49B8E-60E2-4C09-8789-7F12BDC2F63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079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517124-C85F-4FC7-B076-2B38F2EB8097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2982D-A2B1-48BC-9333-5F815792C4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988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0B6B-2434-40BD-B28D-FE6E1389E975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2C543-ACB3-4261-A320-AB0A4425AC4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27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218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90B227-DFEA-404B-B22E-B17F41366FDC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0E157-AACB-4323-8237-A417040D4D3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455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095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1631504" y="853358"/>
            <a:ext cx="9289032" cy="1999578"/>
          </a:xfrm>
          <a:ln w="12700">
            <a:noFill/>
          </a:ln>
        </p:spPr>
        <p:txBody>
          <a:bodyPr/>
          <a:lstStyle/>
          <a:p>
            <a:pPr algn="ctr"/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回日本血管腫血管奇形学会学術集会</a:t>
            </a:r>
            <a:b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kumimoji="0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（利益相反）</a:t>
            </a: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 ○○</a:t>
            </a:r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2500919" y="3291761"/>
            <a:ext cx="7195482" cy="3508424"/>
          </a:xfrm>
          <a:ln w="12700">
            <a:noFill/>
          </a:ln>
        </p:spPr>
        <p:txBody>
          <a:bodyPr anchor="ctr">
            <a:normAutofit lnSpcReduction="10000"/>
          </a:bodyPr>
          <a:lstStyle/>
          <a:p>
            <a:pPr eaLnBrk="1" hangingPunct="1"/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演題発表に関連し、発表者全員を対象とした開示すべき</a:t>
            </a:r>
            <a:r>
              <a:rPr kumimoji="0"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関係にある企業などとして、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① 顧問：　　　　　　　　　　なし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② 株保有・利益：　　　　　　なし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③ 特許使用料：　　　　　　　なし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④ 講演料：　　　　　　　　　なし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⑤ 原稿料：　　　　　　　　　なし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⑥ 受託研究・共同研究費：　　○○製薬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⑦ 奨学寄付金：　 　　　　　 ○○製薬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⑧ 寄付講座所属：　　　　　　あり（○○製薬）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⑨ 特別な便益の提供：　　　　なし</a:t>
            </a:r>
            <a:endParaRPr kumimoji="0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623392" y="214478"/>
            <a:ext cx="5757714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学術集会発表時、申告すべき</a:t>
            </a:r>
            <a:r>
              <a:rPr lang="en-US" altLang="ja-JP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状態がある場合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130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Century Gothic</vt:lpstr>
      <vt:lpstr>Wingdings 3</vt:lpstr>
      <vt:lpstr>イオン</vt:lpstr>
      <vt:lpstr>第21回日本血管腫血管奇形学会学術集会 ＣＯＩ（利益相反）開示 筆頭発表者名：○○ 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血管腫血管奇形学会　ある場合の開示方法</dc:title>
  <dc:creator>愛知医科大学形成外科</dc:creator>
  <cp:lastModifiedBy>K1109</cp:lastModifiedBy>
  <cp:revision>25</cp:revision>
  <dcterms:created xsi:type="dcterms:W3CDTF">2012-08-22T19:13:55Z</dcterms:created>
  <dcterms:modified xsi:type="dcterms:W3CDTF">2025-03-21T06:17:44Z</dcterms:modified>
</cp:coreProperties>
</file>