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1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413A62-E879-1020-49A1-41105E7B76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35C9F6A-EF9B-0792-6E27-FA5C89E64D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830156-984A-B453-37B0-EE468A5E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4B21-F74D-40DB-8D86-DD2E7A9F1F41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519EC3-FDD3-2385-AEEA-C0717727F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DBDA07-B25A-FB99-A68B-4EA635C38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EDA6-C9AE-4193-83E4-2F16A37E1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60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49B902-BD13-FD2B-98E2-1C589051B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0ED28D3-8D18-EF4B-2368-B6154DB52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DCE8C0-F133-F465-1DAC-6B14B7DDD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4B21-F74D-40DB-8D86-DD2E7A9F1F41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A94AE1-29ED-5DCB-721B-4E0CB22D0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8130A6-8EF0-13CE-3039-A60915458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EDA6-C9AE-4193-83E4-2F16A37E1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36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15ED790-D954-9EC1-34A2-D0AA9C5874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6AE0449-4A85-E17D-6341-0F91D00B1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FD50A6-21A2-3520-9AF0-A739EAFFC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4B21-F74D-40DB-8D86-DD2E7A9F1F41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6D1224-E002-BBC1-0433-56EDE40F6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D294F7-BEB0-50AC-601E-0BD1E9C6D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EDA6-C9AE-4193-83E4-2F16A37E1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651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BD5A00-9A96-4E67-0184-4EAAE2700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E4F868-2EC9-C34C-682E-3F7A83871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356D6B-EDD1-7DEC-3354-5BD5303B2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4B21-F74D-40DB-8D86-DD2E7A9F1F41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CBAE89-D243-DCA5-E619-69B677674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51BC22-B29F-D610-8764-7D88A305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EDA6-C9AE-4193-83E4-2F16A37E1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6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CBC2B8-F9DA-BD3A-209A-108E47090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A5C2C0-0388-8371-43AE-EDBF802C0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4B4C9B-A800-69EA-1684-6BAA8A0B1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4B21-F74D-40DB-8D86-DD2E7A9F1F41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DDABA9-E065-B44D-A802-7F40592F9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FF3B05-ED45-F28D-96CB-842F1E7B4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EDA6-C9AE-4193-83E4-2F16A37E1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09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1DD5AB-ED90-08B6-05F5-46D8E650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A80750-7621-FC30-5CD5-050B1B5274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17B2DA4-6C0E-6733-F372-74EE8A132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6B1A40B-CEFC-6A43-154B-E179522FE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4B21-F74D-40DB-8D86-DD2E7A9F1F41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C655E9-15EA-6A9B-0A5B-403D40CE3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FDED42-5B00-D001-A172-8AFF2C0B5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EDA6-C9AE-4193-83E4-2F16A37E1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461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C8563D-DE58-1224-ECA3-6899CF14C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E10BD8B-00A6-D979-0879-09055EE9D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20A6483-8CEB-C251-9D1C-6F4991605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FA6B271-FD17-ACDA-0C9F-3F465EABF0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A38AA59-CFA9-79FA-6A89-EECA7A002E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3ED7BE4-41A6-B22B-63EE-925DA86C4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4B21-F74D-40DB-8D86-DD2E7A9F1F41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7935AD7-7633-2322-2E33-792D7867C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136FC9-E9E2-8EB2-EBB6-99E3DCDAF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EDA6-C9AE-4193-83E4-2F16A37E1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298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F7DF6E-ED52-B4CA-7162-0B4EF0322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FF04E9B-95DC-3835-1F2D-59C36C897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4B21-F74D-40DB-8D86-DD2E7A9F1F41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A631EF7-FDC7-0CC8-C24B-ED59E451A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D4C3AD8-22CD-B114-BD8F-B6594D534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EDA6-C9AE-4193-83E4-2F16A37E1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4C3354B-9F3A-B874-4355-0EB96CACA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4B21-F74D-40DB-8D86-DD2E7A9F1F41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776B9B8-F51D-B080-017C-B20AD0566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F5C21AA-B854-0476-D92B-BEB15FE77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EDA6-C9AE-4193-83E4-2F16A37E1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103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05713-43DA-A89B-F790-791E1C1FD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CBCAF7-C2D4-1E37-94CF-A019C071F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68B1C9D-32C5-733B-1B2F-82C204AD79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E0EDB2D-FA46-96B7-325D-B59BAFAC7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4B21-F74D-40DB-8D86-DD2E7A9F1F41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6B744A-A330-E88A-1A1D-E03B9B4B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F37B21-B206-42D3-1306-2D721B482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EDA6-C9AE-4193-83E4-2F16A37E1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837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206EB-04BB-68FB-882E-2169007BD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1DBB5BE-6C15-564F-9BC2-66A1972F4B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818673C-C47F-71DD-D0E4-ABAF908C7F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6F0783-1959-FE66-5EB9-B2324D2A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4B21-F74D-40DB-8D86-DD2E7A9F1F41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4DE16D-9F54-4607-2747-83A2865DB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80F08E-0909-DF3A-FFF4-FB6A7AF58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EDA6-C9AE-4193-83E4-2F16A37E1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30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A4EBC9-7950-F5A5-EBAC-E3E317852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CB33B6A-4770-B125-38D7-BDBCE1507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C52F69-12BF-883E-633D-2DC5E948C4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F4B21-F74D-40DB-8D86-DD2E7A9F1F41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749D28-558C-5BFD-D61B-48832A3747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651A5C-1E4D-5AB3-AE44-D4921DCA5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2EDA6-C9AE-4193-83E4-2F16A37E1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679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4">
            <a:extLst>
              <a:ext uri="{FF2B5EF4-FFF2-40B4-BE49-F238E27FC236}">
                <a16:creationId xmlns:a16="http://schemas.microsoft.com/office/drawing/2014/main" id="{ED174A4C-5CB5-BE30-88B6-BB5496B4EC92}"/>
              </a:ext>
            </a:extLst>
          </p:cNvPr>
          <p:cNvSpPr/>
          <p:nvPr/>
        </p:nvSpPr>
        <p:spPr>
          <a:xfrm>
            <a:off x="285969" y="208719"/>
            <a:ext cx="11620062" cy="982200"/>
          </a:xfrm>
          <a:prstGeom prst="roundRect">
            <a:avLst>
              <a:gd name="adj" fmla="val 4832"/>
            </a:avLst>
          </a:prstGeom>
          <a:solidFill>
            <a:schemeClr val="accent3">
              <a:lumMod val="20000"/>
              <a:lumOff val="80000"/>
            </a:schemeClr>
          </a:solidFill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44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ディスカッションポイント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F00CA53-A585-C7B7-9490-4849305A9364}"/>
              </a:ext>
            </a:extLst>
          </p:cNvPr>
          <p:cNvSpPr txBox="1"/>
          <p:nvPr/>
        </p:nvSpPr>
        <p:spPr>
          <a:xfrm>
            <a:off x="574813" y="1519914"/>
            <a:ext cx="11042374" cy="4508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1.</a:t>
            </a:r>
            <a:r>
              <a:rPr lang="ja-JP" altLang="en-US" sz="28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薬物療法を先行させることで腫瘤を縮小することができた</a:t>
            </a:r>
            <a:endParaRPr lang="en-US" altLang="ja-JP" sz="2800" b="1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endParaRPr lang="en-US" altLang="ja-JP" sz="2800" b="1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Bef>
                <a:spcPts val="600"/>
              </a:spcBef>
            </a:pPr>
            <a:r>
              <a:rPr lang="en-US" altLang="ja-JP" sz="28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2.</a:t>
            </a:r>
            <a:r>
              <a:rPr lang="ja-JP" altLang="en-US" sz="28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この症例にリンパ管静脈吻合を行うべきか？</a:t>
            </a:r>
            <a:endParaRPr lang="en-US" altLang="ja-JP" sz="2800" b="1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Bef>
                <a:spcPts val="600"/>
              </a:spcBef>
            </a:pPr>
            <a:endParaRPr lang="en-US" altLang="ja-JP" sz="2800" b="1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Bef>
                <a:spcPts val="600"/>
              </a:spcBef>
            </a:pPr>
            <a:endParaRPr lang="en-US" altLang="ja-JP" sz="2800" b="1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Bef>
                <a:spcPts val="600"/>
              </a:spcBef>
            </a:pPr>
            <a:endParaRPr lang="en-US" altLang="ja-JP" sz="2800" b="1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Bef>
                <a:spcPts val="600"/>
              </a:spcBef>
            </a:pPr>
            <a:endParaRPr lang="en-US" altLang="ja-JP" sz="2800" b="1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Bef>
                <a:spcPts val="600"/>
              </a:spcBef>
            </a:pPr>
            <a:endParaRPr lang="en-US" altLang="ja-JP" sz="2800" b="1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Bef>
                <a:spcPts val="600"/>
              </a:spcBef>
            </a:pPr>
            <a:endParaRPr lang="en-US" altLang="ja-JP" sz="2800" b="1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9" name="四角形: 角を丸くする 9">
            <a:extLst>
              <a:ext uri="{FF2B5EF4-FFF2-40B4-BE49-F238E27FC236}">
                <a16:creationId xmlns:a16="http://schemas.microsoft.com/office/drawing/2014/main" id="{63583152-3D09-829D-4D58-2788FF9720D9}"/>
              </a:ext>
            </a:extLst>
          </p:cNvPr>
          <p:cNvSpPr/>
          <p:nvPr/>
        </p:nvSpPr>
        <p:spPr>
          <a:xfrm>
            <a:off x="1790117" y="3083621"/>
            <a:ext cx="7910474" cy="69075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US" altLang="ja-JP" sz="28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</a:t>
            </a:r>
            <a:r>
              <a:rPr lang="en-US" sz="28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.</a:t>
            </a:r>
            <a:r>
              <a:rPr lang="ja-JP" altLang="en-US" sz="28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行うべき</a:t>
            </a:r>
          </a:p>
        </p:txBody>
      </p:sp>
      <p:sp>
        <p:nvSpPr>
          <p:cNvPr id="10" name="四角形: 角を丸くする 11">
            <a:extLst>
              <a:ext uri="{FF2B5EF4-FFF2-40B4-BE49-F238E27FC236}">
                <a16:creationId xmlns:a16="http://schemas.microsoft.com/office/drawing/2014/main" id="{58753BC9-84A0-FAAF-032A-3F0BD4AFFEB5}"/>
              </a:ext>
            </a:extLst>
          </p:cNvPr>
          <p:cNvSpPr/>
          <p:nvPr/>
        </p:nvSpPr>
        <p:spPr>
          <a:xfrm>
            <a:off x="1790116" y="3872921"/>
            <a:ext cx="7910474" cy="690758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US" altLang="ja-JP" sz="28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b</a:t>
            </a:r>
            <a:r>
              <a:rPr lang="en-US" sz="28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. </a:t>
            </a:r>
            <a:r>
              <a:rPr lang="ja-JP" altLang="en-US" sz="28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不要</a:t>
            </a:r>
          </a:p>
        </p:txBody>
      </p:sp>
      <p:sp>
        <p:nvSpPr>
          <p:cNvPr id="11" name="四角形: 角を丸くする 12">
            <a:extLst>
              <a:ext uri="{FF2B5EF4-FFF2-40B4-BE49-F238E27FC236}">
                <a16:creationId xmlns:a16="http://schemas.microsoft.com/office/drawing/2014/main" id="{6BE8ABF3-9806-E108-C2A6-D0BCD4F579DE}"/>
              </a:ext>
            </a:extLst>
          </p:cNvPr>
          <p:cNvSpPr/>
          <p:nvPr/>
        </p:nvSpPr>
        <p:spPr>
          <a:xfrm>
            <a:off x="1790116" y="4647328"/>
            <a:ext cx="7910474" cy="69075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US" altLang="ja-JP" sz="28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c</a:t>
            </a:r>
            <a:r>
              <a:rPr lang="en-US" sz="28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.</a:t>
            </a:r>
            <a:r>
              <a:rPr lang="ja-JP" altLang="en-US" sz="28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どちらともいえない</a:t>
            </a:r>
          </a:p>
        </p:txBody>
      </p:sp>
      <p:sp>
        <p:nvSpPr>
          <p:cNvPr id="12" name="四角形: 角を丸くする 13">
            <a:extLst>
              <a:ext uri="{FF2B5EF4-FFF2-40B4-BE49-F238E27FC236}">
                <a16:creationId xmlns:a16="http://schemas.microsoft.com/office/drawing/2014/main" id="{3929507D-D2F9-E9F6-6FD0-7B117E2D3288}"/>
              </a:ext>
            </a:extLst>
          </p:cNvPr>
          <p:cNvSpPr/>
          <p:nvPr/>
        </p:nvSpPr>
        <p:spPr>
          <a:xfrm>
            <a:off x="1790115" y="5437050"/>
            <a:ext cx="7910473" cy="69075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US" sz="28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d. </a:t>
            </a:r>
            <a:r>
              <a:rPr lang="ja-JP" altLang="en-US" sz="28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その他</a:t>
            </a:r>
            <a:endParaRPr lang="en-US" sz="2800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3855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46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MS PGothic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user03</dc:creator>
  <cp:lastModifiedBy>user03</cp:lastModifiedBy>
  <cp:revision>3</cp:revision>
  <dcterms:created xsi:type="dcterms:W3CDTF">2024-06-17T06:08:50Z</dcterms:created>
  <dcterms:modified xsi:type="dcterms:W3CDTF">2024-06-23T02:19:34Z</dcterms:modified>
</cp:coreProperties>
</file>